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D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4"/>
  </p:normalViewPr>
  <p:slideViewPr>
    <p:cSldViewPr snapToGrid="0" snapToObjects="1">
      <p:cViewPr>
        <p:scale>
          <a:sx n="76" d="100"/>
          <a:sy n="76" d="100"/>
        </p:scale>
        <p:origin x="256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ED7-3C14-2242-9D0F-CE927C572184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F83-7B3B-FA48-B3F9-2E3031F6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0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ED7-3C14-2242-9D0F-CE927C572184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F83-7B3B-FA48-B3F9-2E3031F6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9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ED7-3C14-2242-9D0F-CE927C572184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F83-7B3B-FA48-B3F9-2E3031F6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4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ED7-3C14-2242-9D0F-CE927C572184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F83-7B3B-FA48-B3F9-2E3031F6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1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ED7-3C14-2242-9D0F-CE927C572184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F83-7B3B-FA48-B3F9-2E3031F6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ED7-3C14-2242-9D0F-CE927C572184}" type="datetimeFigureOut">
              <a:rPr lang="en-US" smtClean="0"/>
              <a:t>9/6/19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F83-7B3B-FA48-B3F9-2E3031F6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16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ED7-3C14-2242-9D0F-CE927C572184}" type="datetimeFigureOut">
              <a:rPr lang="en-US" smtClean="0"/>
              <a:t>9/6/19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F83-7B3B-FA48-B3F9-2E3031F6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ED7-3C14-2242-9D0F-CE927C572184}" type="datetimeFigureOut">
              <a:rPr lang="en-US" smtClean="0"/>
              <a:t>9/6/19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F83-7B3B-FA48-B3F9-2E3031F6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5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ED7-3C14-2242-9D0F-CE927C572184}" type="datetimeFigureOut">
              <a:rPr lang="en-US" smtClean="0"/>
              <a:t>9/6/19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F83-7B3B-FA48-B3F9-2E3031F6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5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ED7-3C14-2242-9D0F-CE927C572184}" type="datetimeFigureOut">
              <a:rPr lang="en-US" smtClean="0"/>
              <a:t>9/6/19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F83-7B3B-FA48-B3F9-2E3031F6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8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5ED7-3C14-2242-9D0F-CE927C572184}" type="datetimeFigureOut">
              <a:rPr lang="en-US" smtClean="0"/>
              <a:t>9/6/19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7FF83-7B3B-FA48-B3F9-2E3031F6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3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B5ED7-3C14-2242-9D0F-CE927C572184}" type="datetimeFigureOut">
              <a:rPr lang="en-US" smtClean="0"/>
              <a:t>9/6/19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7FF83-7B3B-FA48-B3F9-2E3031F68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8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csca.wildapricot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D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891D0F-6FBB-7F48-9304-F48664C77D76}"/>
              </a:ext>
            </a:extLst>
          </p:cNvPr>
          <p:cNvSpPr txBox="1"/>
          <p:nvPr/>
        </p:nvSpPr>
        <p:spPr>
          <a:xfrm>
            <a:off x="583095" y="4068918"/>
            <a:ext cx="5751443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Using Prevention Science: Aligning Your School Counseling</a:t>
            </a:r>
          </a:p>
          <a:p>
            <a:pPr algn="ctr"/>
            <a:r>
              <a:rPr lang="en-US" sz="3200" b="1" dirty="0"/>
              <a:t>Program with Multi-Tiered Systems of Support (MTSS)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Friday November 15, 2019</a:t>
            </a:r>
          </a:p>
          <a:p>
            <a:pPr algn="ctr"/>
            <a:r>
              <a:rPr lang="en-US" sz="2000" dirty="0"/>
              <a:t>9 am to 12 pm</a:t>
            </a:r>
          </a:p>
          <a:p>
            <a:pPr algn="ctr"/>
            <a:r>
              <a:rPr lang="en-US" sz="2000" dirty="0"/>
              <a:t>Central Connecticut State University</a:t>
            </a:r>
          </a:p>
          <a:p>
            <a:pPr algn="ctr"/>
            <a:r>
              <a:rPr lang="en-US" sz="2000" dirty="0"/>
              <a:t>Vance Hall, Room 105</a:t>
            </a:r>
          </a:p>
          <a:p>
            <a:pPr algn="ctr"/>
            <a:endParaRPr lang="en-US" sz="2000" dirty="0"/>
          </a:p>
          <a:p>
            <a:r>
              <a:rPr lang="en-US" sz="1400" b="1" dirty="0"/>
              <a:t>Description:</a:t>
            </a:r>
          </a:p>
          <a:p>
            <a:r>
              <a:rPr lang="en-US" sz="1400" dirty="0"/>
              <a:t>This 3-hour workshop provides an overview of how to best align your Comprehensive School Counseling Program (CSCPs) with Multiple Tiered Systems of Support (MTSS) with a focus on infusing prevention science.  Based on the text book, </a:t>
            </a:r>
            <a:r>
              <a:rPr lang="en-US" sz="1400" i="1" dirty="0"/>
              <a:t>The School Counselor’s Guide to Multiple-Tiered Systems of Support (Routledge, 2019), </a:t>
            </a:r>
            <a:r>
              <a:rPr lang="en-US" sz="1400" dirty="0"/>
              <a:t>this training explores both strong theoretical/research underpinnings and practical applications to support the implementation of effective and culturally responsive services.  Participants will engage in hands-on activities, self/program assessments and action planning sessions to enhance their ability to meet the academic, social, emotional and college/career development needs of their students.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E426DD-A648-C84A-B0E0-81A2D980C1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10" y="212036"/>
            <a:ext cx="2673816" cy="385524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7CCE1C-795F-C54F-9486-84E6E1C99792}"/>
              </a:ext>
            </a:extLst>
          </p:cNvPr>
          <p:cNvSpPr txBox="1"/>
          <p:nvPr/>
        </p:nvSpPr>
        <p:spPr>
          <a:xfrm>
            <a:off x="553468" y="10381952"/>
            <a:ext cx="4306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Presenter: </a:t>
            </a:r>
            <a:r>
              <a:rPr lang="en-US" sz="1200" dirty="0"/>
              <a:t>Dr. Peg Donohue, Assistant Professor, CCSU. Before joining the CCSU faculty, Dr. Donohue spent 16 years working as a school counselor in both Connecticut and California.  Her primary research interests include: fostering social and emotional learning, aligning school counselor preparation with multiple tiered systems of support (MTSS), and universal screening for mental health concerns in schools.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4CEC22-E31E-C343-B069-FBA58629F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44" t="4090" r="13989" b="18606"/>
          <a:stretch/>
        </p:blipFill>
        <p:spPr>
          <a:xfrm>
            <a:off x="5236724" y="10320964"/>
            <a:ext cx="1097814" cy="1506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1C5A61-B424-544E-BFB9-A4E50E4E60BE}"/>
              </a:ext>
            </a:extLst>
          </p:cNvPr>
          <p:cNvSpPr txBox="1"/>
          <p:nvPr/>
        </p:nvSpPr>
        <p:spPr>
          <a:xfrm>
            <a:off x="0" y="11815575"/>
            <a:ext cx="675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register: please go to </a:t>
            </a:r>
            <a:r>
              <a:rPr lang="en-US" dirty="0">
                <a:hlinkClick r:id="rId4"/>
              </a:rPr>
              <a:t>https://csca.wildapricot.org/</a:t>
            </a:r>
            <a:r>
              <a:rPr lang="en-US" dirty="0"/>
              <a:t> by November 10.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25EEF5-2DB6-8F4A-A5E0-26F30E4C3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29" y="1267311"/>
            <a:ext cx="1839492" cy="755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6F681E-73D8-CF48-9A54-D378C8149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724" y="1062751"/>
            <a:ext cx="1299368" cy="128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47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</TotalTime>
  <Words>242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Donohue, Margaret D. (Counselor Education &amp; Family Therapy)</dc:creator>
  <cp:lastModifiedBy>Donohue, Margaret D. (Counselor Education &amp; Family Therapy)</cp:lastModifiedBy>
  <cp:revision>5</cp:revision>
  <dcterms:created xsi:type="dcterms:W3CDTF">2019-09-06T16:13:25Z</dcterms:created>
  <dcterms:modified xsi:type="dcterms:W3CDTF">2019-09-07T01:55:37Z</dcterms:modified>
</cp:coreProperties>
</file>