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AB69EA78-975C-4C59-A847-AA3347682E9A}">
  <a:tblStyle styleId="{AB69EA78-975C-4C59-A847-AA3347682E9A}" styleName="Table_0">
    <a:wholeTbl>
      <a:tcTxStyle b="off" i="off">
        <a:font>
          <a:latin typeface="Georgia"/>
          <a:ea typeface="Georgia"/>
          <a:cs typeface="Georgia"/>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E7E9"/>
          </a:solidFill>
        </a:fill>
      </a:tcStyle>
    </a:wholeTbl>
    <a:band1H>
      <a:tcStyle>
        <a:tcBdr/>
        <a:fill>
          <a:solidFill>
            <a:srgbClr val="CACBD1"/>
          </a:solidFill>
        </a:fill>
      </a:tcStyle>
    </a:band1H>
    <a:band1V>
      <a:tcStyle>
        <a:tcBdr/>
        <a:fill>
          <a:solidFill>
            <a:srgbClr val="CACBD1"/>
          </a:solidFill>
        </a:fill>
      </a:tcStyle>
    </a:band1V>
    <a:lastCol>
      <a:tcTxStyle b="on" i="off">
        <a:font>
          <a:latin typeface="Georgia"/>
          <a:ea typeface="Georgia"/>
          <a:cs typeface="Georgia"/>
        </a:font>
        <a:schemeClr val="lt1"/>
      </a:tcTxStyle>
      <a:tcStyle>
        <a:tcBdr/>
        <a:fill>
          <a:solidFill>
            <a:schemeClr val="accent2"/>
          </a:solidFill>
        </a:fill>
      </a:tcStyle>
    </a:lastCol>
    <a:firstCol>
      <a:tcTxStyle b="on" i="off">
        <a:font>
          <a:latin typeface="Georgia"/>
          <a:ea typeface="Georgia"/>
          <a:cs typeface="Georgia"/>
        </a:font>
        <a:schemeClr val="lt1"/>
      </a:tcTxStyle>
      <a:tcStyle>
        <a:tcBdr/>
        <a:fill>
          <a:solidFill>
            <a:schemeClr val="accent2"/>
          </a:solidFill>
        </a:fill>
      </a:tcStyle>
    </a:firstCol>
    <a:lastRow>
      <a:tcTxStyle b="on" i="off">
        <a:font>
          <a:latin typeface="Georgia"/>
          <a:ea typeface="Georgia"/>
          <a:cs typeface="Georgia"/>
        </a:font>
        <a:schemeClr val="lt1"/>
      </a:tcTxStyle>
      <a:tcStyle>
        <a:tcBdr>
          <a:top>
            <a:ln w="38100" cap="flat" cmpd="sng">
              <a:solidFill>
                <a:schemeClr val="lt1"/>
              </a:solidFill>
              <a:prstDash val="solid"/>
              <a:round/>
              <a:headEnd type="none" w="med" len="med"/>
              <a:tailEnd type="none" w="med" len="med"/>
            </a:ln>
          </a:top>
        </a:tcBdr>
        <a:fill>
          <a:solidFill>
            <a:schemeClr val="accent2"/>
          </a:solidFill>
        </a:fill>
      </a:tcStyle>
    </a:lastRow>
    <a:firstRow>
      <a:tcTxStyle b="on" i="off">
        <a:font>
          <a:latin typeface="Georgia"/>
          <a:ea typeface="Georgia"/>
          <a:cs typeface="Georgia"/>
        </a:font>
        <a:schemeClr val="lt1"/>
      </a:tcTxStyle>
      <a:tcStyle>
        <a:tcBdr>
          <a:bottom>
            <a:ln w="38100" cap="flat" cmpd="sng">
              <a:solidFill>
                <a:schemeClr val="lt1"/>
              </a:solidFill>
              <a:prstDash val="solid"/>
              <a:round/>
              <a:headEnd type="none" w="med" len="med"/>
              <a:tailEnd type="none" w="med" len="med"/>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708398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endParaRPr lang="en-US" sz="1200" b="0" i="0" u="none" strike="noStrike" cap="none">
              <a:solidFill>
                <a:schemeClr val="dk1"/>
              </a:solidFill>
              <a:latin typeface="Calibri"/>
              <a:ea typeface="Calibri"/>
              <a:cs typeface="Calibri"/>
              <a:sym typeface="Calibri"/>
            </a:endParaRPr>
          </a:p>
        </p:txBody>
      </p:sp>
      <p:sp>
        <p:nvSpPr>
          <p:cNvPr id="111" name="Shape 1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8716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110" b="0" i="0" u="none" strike="noStrike" cap="none">
                <a:solidFill>
                  <a:schemeClr val="dk1"/>
                </a:solidFill>
                <a:latin typeface="Calibri"/>
                <a:ea typeface="Calibri"/>
                <a:cs typeface="Calibri"/>
                <a:sym typeface="Calibri"/>
              </a:rPr>
              <a:t>The comprehensive school counseling curriculum is delivered to all students at XXXX predominantly through classroom lessons and school-wide programming. For example, at the high school level students are taught how to complete the Common Application or at the middle school level all students are taught the options for high school course selections. Elementary school counselors specifically instruct students on study skills. While school counseling is provided to every student, some students may need added attention to address a particular need. For example a school counselor may create an organizational group based on teacher data and feedback during consultation meetings. Finally, there are those students that have severe intervention needs or a temporary crisis which school counselors provide short term individual counseling which may result in referral and consultation with outside community resources. For example, grief counseling after a loss of a family member.</a:t>
            </a:r>
          </a:p>
          <a:p>
            <a:pPr marL="0" marR="0" lvl="0" indent="0" algn="l" rtl="0">
              <a:lnSpc>
                <a:spcPct val="90000"/>
              </a:lnSpc>
              <a:spcBef>
                <a:spcPts val="0"/>
              </a:spcBef>
              <a:spcAft>
                <a:spcPts val="0"/>
              </a:spcAft>
              <a:buSzPct val="25000"/>
              <a:buNone/>
            </a:pPr>
            <a:r>
              <a:rPr lang="en-US" sz="1110" b="0" i="0" u="none" strike="noStrike" cap="none">
                <a:solidFill>
                  <a:srgbClr val="000000"/>
                </a:solidFill>
                <a:latin typeface="Arial"/>
                <a:ea typeface="Arial"/>
                <a:cs typeface="Arial"/>
                <a:sym typeface="Arial"/>
              </a:rPr>
              <a:t>The comprehensive school counseling curriculum is delivered to all students at XXXX predominantly through classroom lessons and school-wide programming. For example, at the high school level students are taught how to complete the Common Application or at the middle school level all students are taught the options for high school course selections. Elementary school counselors specifically instruct students on study skills. While school counseling is provided to every student, some students may need added attention to address a particular need. For example a school counselor may create an organizational group based on teacher data and feedback during consultation meetings. Finally, there are those students that have severe intervention needs or a temporary crisis which school counselors provide short term individual counseling which may result in referral and consultation with outside community resources. For example, grief counseling after a loss of a family member.</a:t>
            </a:r>
          </a:p>
          <a:p>
            <a:pPr marL="0" marR="0" lvl="0" indent="0" algn="l" rtl="0">
              <a:lnSpc>
                <a:spcPct val="90000"/>
              </a:lnSpc>
              <a:spcBef>
                <a:spcPts val="0"/>
              </a:spcBef>
              <a:buSzPct val="25000"/>
              <a:buNone/>
            </a:pPr>
            <a:r>
              <a:rPr lang="en-US" sz="1110" b="0" i="0" u="none" strike="noStrike" cap="none">
                <a:solidFill>
                  <a:schemeClr val="dk1"/>
                </a:solidFill>
                <a:latin typeface="Calibri"/>
                <a:ea typeface="Calibri"/>
                <a:cs typeface="Calibri"/>
                <a:sym typeface="Calibri"/>
              </a:rPr>
              <a:t/>
            </a:r>
            <a:br>
              <a:rPr lang="en-US" sz="1110" b="0" i="0" u="none" strike="noStrike" cap="none">
                <a:solidFill>
                  <a:schemeClr val="dk1"/>
                </a:solidFill>
                <a:latin typeface="Calibri"/>
                <a:ea typeface="Calibri"/>
                <a:cs typeface="Calibri"/>
                <a:sym typeface="Calibri"/>
              </a:rPr>
            </a:br>
            <a:r>
              <a:rPr lang="en-US" sz="1110" b="0" i="0" u="none" strike="noStrike" cap="none">
                <a:solidFill>
                  <a:schemeClr val="dk1"/>
                </a:solidFill>
                <a:latin typeface="Calibri"/>
                <a:ea typeface="Calibri"/>
                <a:cs typeface="Calibri"/>
                <a:sym typeface="Calibri"/>
              </a:rPr>
              <a:t/>
            </a:r>
            <a:br>
              <a:rPr lang="en-US" sz="1110" b="0" i="0" u="none" strike="noStrike" cap="none">
                <a:solidFill>
                  <a:schemeClr val="dk1"/>
                </a:solidFill>
                <a:latin typeface="Calibri"/>
                <a:ea typeface="Calibri"/>
                <a:cs typeface="Calibri"/>
                <a:sym typeface="Calibri"/>
              </a:rPr>
            </a:br>
            <a:endParaRPr lang="en-US" sz="1110" b="0" i="0" u="none" strike="noStrike" cap="none">
              <a:solidFill>
                <a:schemeClr val="dk1"/>
              </a:solidFill>
              <a:latin typeface="Calibri"/>
              <a:ea typeface="Calibri"/>
              <a:cs typeface="Calibri"/>
              <a:sym typeface="Calibri"/>
            </a:endParaRPr>
          </a:p>
        </p:txBody>
      </p:sp>
      <p:sp>
        <p:nvSpPr>
          <p:cNvPr id="179" name="Shape 1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3688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6135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2900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6263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1107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6285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481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5074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These are challenging questions facing our profession.  Using  the ASCA model, CT Comprehensive School Counseling Program and data from our individual districts and schools, we have the answers to these questions.  The following slides will provide you with a template to use with your Board of Ed and District Administrators to answer their question:  what value do you have as a school counselor?  How do you impact student achievement?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endParaRPr lang="en-US" sz="1200" b="0" i="0" u="none" strike="noStrike" cap="none">
              <a:solidFill>
                <a:schemeClr val="dk1"/>
              </a:solidFill>
              <a:latin typeface="Calibri"/>
              <a:ea typeface="Calibri"/>
              <a:cs typeface="Calibri"/>
              <a:sym typeface="Calibri"/>
            </a:endParaRPr>
          </a:p>
        </p:txBody>
      </p:sp>
      <p:sp>
        <p:nvSpPr>
          <p:cNvPr id="123" name="Shape 1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3205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543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School counselors provide students with knowledge, skills and attitudes related to student academic, career and social/emotional growth.  Our goals are to improve student academic achievement through the development of productive mindsets and habits, and improve student attendance and behaviors by providing supports and resources to students and their families.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endParaRPr lang="en-US" sz="1200" b="0" i="0" u="none" strike="noStrike" cap="none">
              <a:solidFill>
                <a:schemeClr val="dk1"/>
              </a:solidFill>
              <a:latin typeface="Calibri"/>
              <a:ea typeface="Calibri"/>
              <a:cs typeface="Calibri"/>
              <a:sym typeface="Calibri"/>
            </a:endParaRPr>
          </a:p>
        </p:txBody>
      </p:sp>
      <p:sp>
        <p:nvSpPr>
          <p:cNvPr id="135" name="Shape 1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9029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Many people are unclear of the shift from the traditional Guidance Counselors to the comprehensive School Counselors. Comprehensive school counseling programs follow a model that is developmental in nature where we scaffold the learning content, preventative in design (not reactive), and comprehensive in scope addressing the three domains of the ASCA National Model and the Connecticut Comprehensive School Counseling Program. (Read quote)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endParaRPr lang="en-US" sz="1200" b="0" i="0" u="none" strike="noStrike" cap="none">
              <a:solidFill>
                <a:schemeClr val="dk1"/>
              </a:solidFill>
              <a:latin typeface="Calibri"/>
              <a:ea typeface="Calibri"/>
              <a:cs typeface="Calibri"/>
              <a:sym typeface="Calibri"/>
            </a:endParaRPr>
          </a:p>
        </p:txBody>
      </p:sp>
      <p:sp>
        <p:nvSpPr>
          <p:cNvPr id="145" name="Shape 1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7770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School counselors have been working on developing comprehensive school counseling program middle school curricula to address the needs of every student. Some such activities include: (read slide).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endParaRPr lang="en-US" sz="1200" b="0" i="0" u="none" strike="noStrike" cap="none">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2050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School counselors have been working on developing comprehensive school counseling program middle school curricula to address the needs of every student. Some such activities include: (read slide).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endParaRPr lang="en-US" sz="1200" b="0" i="0" u="none" strike="noStrike" cap="none">
              <a:solidFill>
                <a:schemeClr val="dk1"/>
              </a:solidFill>
              <a:latin typeface="Calibri"/>
              <a:ea typeface="Calibri"/>
              <a:cs typeface="Calibri"/>
              <a:sym typeface="Calibri"/>
            </a:endParaRPr>
          </a:p>
        </p:txBody>
      </p:sp>
      <p:sp>
        <p:nvSpPr>
          <p:cNvPr id="163" name="Shape 1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4339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Here are ways in which the Elementary Comprehensive School Counselor addresses the three domains: Academic, Career and Social/Emotional</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endParaRPr lang="en-US" sz="1200" b="0" i="0" u="none" strike="noStrike" cap="none">
              <a:solidFill>
                <a:schemeClr val="dk1"/>
              </a:solidFill>
              <a:latin typeface="Calibri"/>
              <a:ea typeface="Calibri"/>
              <a:cs typeface="Calibri"/>
              <a:sym typeface="Calibri"/>
            </a:endParaRPr>
          </a:p>
        </p:txBody>
      </p:sp>
      <p:sp>
        <p:nvSpPr>
          <p:cNvPr id="171" name="Shape 1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7281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29"/>
        <p:cNvGrpSpPr/>
        <p:nvPr/>
      </p:nvGrpSpPr>
      <p:grpSpPr>
        <a:xfrm>
          <a:off x="0" y="0"/>
          <a:ext cx="0" cy="0"/>
          <a:chOff x="0" y="0"/>
          <a:chExt cx="0" cy="0"/>
        </a:xfrm>
      </p:grpSpPr>
      <p:sp>
        <p:nvSpPr>
          <p:cNvPr id="30" name="Shape 30"/>
          <p:cNvSpPr/>
          <p:nvPr/>
        </p:nvSpPr>
        <p:spPr>
          <a:xfrm rot="10800000" flipH="1">
            <a:off x="5410182" y="3810000"/>
            <a:ext cx="3733819" cy="91087"/>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31" name="Shape 31"/>
          <p:cNvSpPr/>
          <p:nvPr/>
        </p:nvSpPr>
        <p:spPr>
          <a:xfrm rot="10800000" flipH="1">
            <a:off x="5410200" y="3897009"/>
            <a:ext cx="3733800" cy="192023"/>
          </a:xfrm>
          <a:prstGeom prst="rect">
            <a:avLst/>
          </a:prstGeom>
          <a:solidFill>
            <a:schemeClr val="accent2">
              <a:alpha val="4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32" name="Shape 32"/>
          <p:cNvSpPr/>
          <p:nvPr/>
        </p:nvSpPr>
        <p:spPr>
          <a:xfrm rot="10800000" flipH="1">
            <a:off x="5410200" y="4115166"/>
            <a:ext cx="3733800" cy="9143"/>
          </a:xfrm>
          <a:prstGeom prst="rect">
            <a:avLst/>
          </a:prstGeom>
          <a:solidFill>
            <a:schemeClr val="accent2">
              <a:alpha val="64705"/>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33" name="Shape 33"/>
          <p:cNvSpPr/>
          <p:nvPr/>
        </p:nvSpPr>
        <p:spPr>
          <a:xfrm>
            <a:off x="5410200" y="3962400"/>
            <a:ext cx="3063240" cy="27431"/>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34" name="Shape 34"/>
          <p:cNvSpPr/>
          <p:nvPr/>
        </p:nvSpPr>
        <p:spPr>
          <a:xfrm>
            <a:off x="7376507" y="4060982"/>
            <a:ext cx="1600199" cy="36575"/>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35" name="Shape 35"/>
          <p:cNvSpPr/>
          <p:nvPr/>
        </p:nvSpPr>
        <p:spPr>
          <a:xfrm>
            <a:off x="0" y="3649662"/>
            <a:ext cx="9144000" cy="244170"/>
          </a:xfrm>
          <a:prstGeom prst="rect">
            <a:avLst/>
          </a:prstGeom>
          <a:solidFill>
            <a:schemeClr val="accent2">
              <a:alpha val="4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36" name="Shape 36"/>
          <p:cNvSpPr/>
          <p:nvPr/>
        </p:nvSpPr>
        <p:spPr>
          <a:xfrm>
            <a:off x="0" y="3675526"/>
            <a:ext cx="9144001" cy="140677"/>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37" name="Shape 37"/>
          <p:cNvSpPr/>
          <p:nvPr/>
        </p:nvSpPr>
        <p:spPr>
          <a:xfrm rot="10800000" flipH="1">
            <a:off x="6414051" y="3643089"/>
            <a:ext cx="2729950" cy="248432"/>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38" name="Shape 38"/>
          <p:cNvSpPr/>
          <p:nvPr/>
        </p:nvSpPr>
        <p:spPr>
          <a:xfrm>
            <a:off x="0" y="0"/>
            <a:ext cx="9144000" cy="3701699"/>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39" name="Shape 39"/>
          <p:cNvSpPr txBox="1">
            <a:spLocks noGrp="1"/>
          </p:cNvSpPr>
          <p:nvPr>
            <p:ph type="ctrTitle"/>
          </p:nvPr>
        </p:nvSpPr>
        <p:spPr>
          <a:xfrm>
            <a:off x="457200" y="2401886"/>
            <a:ext cx="8458200" cy="1470024"/>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Trebuchet MS"/>
              <a:buNone/>
              <a:defRPr sz="4400" b="0" i="0" u="none" strike="noStrike" cap="none">
                <a:solidFill>
                  <a:schemeClr val="lt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 name="Shape 40"/>
          <p:cNvSpPr txBox="1"/>
          <p:nvPr/>
        </p:nvSpPr>
        <p:spPr>
          <a:xfrm>
            <a:off x="6586535" y="612647"/>
            <a:ext cx="957264"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2"/>
              </a:buClr>
              <a:buSzPct val="25000"/>
              <a:buFont typeface="Georgia"/>
              <a:buNone/>
            </a:pPr>
            <a:r>
              <a:rPr lang="en-US" sz="800" b="0" i="0" u="none" strike="noStrike" cap="none">
                <a:solidFill>
                  <a:schemeClr val="accent2"/>
                </a:solidFill>
                <a:latin typeface="Georgia"/>
                <a:ea typeface="Georgia"/>
                <a:cs typeface="Georgia"/>
                <a:sym typeface="Georgia"/>
              </a:rPr>
              <a:t>3/5/2016</a:t>
            </a:r>
          </a:p>
        </p:txBody>
      </p:sp>
      <p:pic>
        <p:nvPicPr>
          <p:cNvPr id="41" name="Shape 41"/>
          <p:cNvPicPr preferRelativeResize="0"/>
          <p:nvPr/>
        </p:nvPicPr>
        <p:blipFill rotWithShape="1">
          <a:blip r:embed="rId2">
            <a:alphaModFix/>
          </a:blip>
          <a:srcRect/>
          <a:stretch/>
        </p:blipFill>
        <p:spPr>
          <a:xfrm>
            <a:off x="304800" y="4267200"/>
            <a:ext cx="4953000" cy="19811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1143000"/>
            <a:ext cx="8229600" cy="1066799"/>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Trebuchet MS"/>
              <a:buNone/>
              <a:defRPr sz="40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6" name="Shape 96"/>
          <p:cNvSpPr txBox="1">
            <a:spLocks noGrp="1"/>
          </p:cNvSpPr>
          <p:nvPr>
            <p:ph type="body" idx="1"/>
          </p:nvPr>
        </p:nvSpPr>
        <p:spPr>
          <a:xfrm rot="5400000">
            <a:off x="2409443" y="297179"/>
            <a:ext cx="4325112" cy="8229600"/>
          </a:xfrm>
          <a:prstGeom prst="rect">
            <a:avLst/>
          </a:prstGeom>
          <a:noFill/>
          <a:ln>
            <a:noFill/>
          </a:ln>
        </p:spPr>
        <p:txBody>
          <a:bodyPr lIns="91425" tIns="91425" rIns="91425" bIns="91425" anchor="t" anchorCtr="0"/>
          <a:lstStyle>
            <a:lvl1pPr marL="365760" marR="0" lvl="0" indent="-86359" algn="l" rtl="0">
              <a:spcBef>
                <a:spcPts val="300"/>
              </a:spcBef>
              <a:buClr>
                <a:schemeClr val="accent3"/>
              </a:buClr>
              <a:buSzPct val="100000"/>
              <a:buFont typeface="Georgia"/>
              <a:buChar char="•"/>
              <a:defRPr sz="2800" b="0" i="0" u="none" strike="noStrike" cap="none">
                <a:solidFill>
                  <a:schemeClr val="dk1"/>
                </a:solidFill>
                <a:latin typeface="Georgia"/>
                <a:ea typeface="Georgia"/>
                <a:cs typeface="Georgia"/>
                <a:sym typeface="Georgia"/>
              </a:defRPr>
            </a:lvl1pPr>
            <a:lvl2pPr marL="658368" marR="0" lvl="1" indent="-86868" algn="l" rtl="0">
              <a:spcBef>
                <a:spcPts val="300"/>
              </a:spcBef>
              <a:buClr>
                <a:schemeClr val="accent2"/>
              </a:buClr>
              <a:buSzPct val="100000"/>
              <a:buFont typeface="Georgia"/>
              <a:buChar char="▫"/>
              <a:defRPr sz="2600" b="0" i="0" u="none" strike="noStrike" cap="none">
                <a:solidFill>
                  <a:schemeClr val="accent2"/>
                </a:solidFill>
                <a:latin typeface="Georgia"/>
                <a:ea typeface="Georgia"/>
                <a:cs typeface="Georgia"/>
                <a:sym typeface="Georgia"/>
              </a:defRPr>
            </a:lvl2pPr>
            <a:lvl3pPr marL="923544" marR="0" lvl="2" indent="-72644" algn="l" rtl="0">
              <a:spcBef>
                <a:spcPts val="300"/>
              </a:spcBef>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76" marR="0" lvl="3" indent="-61975" algn="l" rtl="0">
              <a:spcBef>
                <a:spcPts val="300"/>
              </a:spcBef>
              <a:buClr>
                <a:schemeClr val="accent1"/>
              </a:buClr>
              <a:buSzPct val="100000"/>
              <a:buFont typeface="Noto Sans Symbols"/>
              <a:buChar char="⚫"/>
              <a:defRPr sz="2200" b="0" i="0" u="none" strike="noStrike" cap="none">
                <a:solidFill>
                  <a:schemeClr val="accent1"/>
                </a:solidFill>
                <a:latin typeface="Georgia"/>
                <a:ea typeface="Georgia"/>
                <a:cs typeface="Georgia"/>
                <a:sym typeface="Georgia"/>
              </a:defRPr>
            </a:lvl4pPr>
            <a:lvl5pPr marL="1389888" marR="0" lvl="4" indent="-56388" algn="l" rtl="0">
              <a:spcBef>
                <a:spcPts val="300"/>
              </a:spcBef>
              <a:buClr>
                <a:schemeClr val="accent3"/>
              </a:buClr>
              <a:buSzPct val="100000"/>
              <a:buFont typeface="Georgia"/>
              <a:buChar char="▫"/>
              <a:defRPr sz="20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97" name="Shape 97"/>
          <p:cNvSpPr txBox="1">
            <a:spLocks noGrp="1"/>
          </p:cNvSpPr>
          <p:nvPr>
            <p:ph type="dt" idx="10"/>
          </p:nvPr>
        </p:nvSpPr>
        <p:spPr>
          <a:xfrm>
            <a:off x="6586535" y="612647"/>
            <a:ext cx="957264" cy="457200"/>
          </a:xfrm>
          <a:prstGeom prst="rect">
            <a:avLst/>
          </a:prstGeom>
          <a:noFill/>
          <a:ln>
            <a:noFill/>
          </a:ln>
        </p:spPr>
        <p:txBody>
          <a:bodyPr lIns="91425" tIns="91425" rIns="91425" bIns="91425" anchor="t" anchorCtr="0"/>
          <a:lstStyle>
            <a:lvl1pPr marL="0" marR="0" lvl="0" indent="0" algn="l" rtl="0">
              <a:spcBef>
                <a:spcPts val="0"/>
              </a:spcBef>
              <a:buNone/>
              <a:defRPr sz="800">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98" name="Shape 98"/>
          <p:cNvSpPr txBox="1">
            <a:spLocks noGrp="1"/>
          </p:cNvSpPr>
          <p:nvPr>
            <p:ph type="ftr" idx="11"/>
          </p:nvPr>
        </p:nvSpPr>
        <p:spPr>
          <a:xfrm>
            <a:off x="304800" y="533400"/>
            <a:ext cx="1325880" cy="457200"/>
          </a:xfrm>
          <a:prstGeom prst="rect">
            <a:avLst/>
          </a:prstGeom>
          <a:noFill/>
          <a:ln>
            <a:noFill/>
          </a:ln>
        </p:spPr>
        <p:txBody>
          <a:bodyPr lIns="91425" tIns="91425" rIns="91425" bIns="91425" anchor="t" anchorCtr="0"/>
          <a:lstStyle>
            <a:lvl1pPr marL="0" marR="0" lvl="0" indent="0" algn="r" rtl="0">
              <a:spcBef>
                <a:spcPts val="0"/>
              </a:spcBef>
              <a:buNone/>
              <a:defRPr sz="800">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99" name="Shape 99"/>
          <p:cNvSpPr txBox="1">
            <a:spLocks noGrp="1"/>
          </p:cNvSpPr>
          <p:nvPr>
            <p:ph type="sldNum" idx="12"/>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800">
                <a:solidFill>
                  <a:srgbClr val="FFFFFF"/>
                </a:solidFill>
                <a:latin typeface="Georgia"/>
                <a:ea typeface="Georgia"/>
                <a:cs typeface="Georgia"/>
                <a:sym typeface="Georgia"/>
              </a:rPr>
              <a:t>‹#›</a:t>
            </a:fld>
            <a:endParaRPr lang="en-US" sz="1800">
              <a:solidFill>
                <a:srgbClr val="FFFFFF"/>
              </a:solidFill>
              <a:latin typeface="Georgia"/>
              <a:ea typeface="Georgia"/>
              <a:cs typeface="Georgia"/>
              <a:sym typeface="Georgia"/>
            </a:endParaRPr>
          </a:p>
        </p:txBody>
      </p:sp>
      <p:pic>
        <p:nvPicPr>
          <p:cNvPr id="100" name="Shape 100"/>
          <p:cNvPicPr preferRelativeResize="0"/>
          <p:nvPr/>
        </p:nvPicPr>
        <p:blipFill rotWithShape="1">
          <a:blip r:embed="rId2">
            <a:alphaModFix/>
          </a:blip>
          <a:srcRect/>
          <a:stretch/>
        </p:blipFill>
        <p:spPr>
          <a:xfrm>
            <a:off x="228600" y="533400"/>
            <a:ext cx="1524000" cy="53339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rot="5400000">
            <a:off x="4991100" y="2933699"/>
            <a:ext cx="5486399" cy="1904999"/>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Trebuchet MS"/>
              <a:buNone/>
              <a:defRPr sz="40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3" name="Shape 103"/>
          <p:cNvSpPr txBox="1">
            <a:spLocks noGrp="1"/>
          </p:cNvSpPr>
          <p:nvPr>
            <p:ph type="body" idx="1"/>
          </p:nvPr>
        </p:nvSpPr>
        <p:spPr>
          <a:xfrm rot="5400000">
            <a:off x="838200" y="762000"/>
            <a:ext cx="5486399" cy="6248399"/>
          </a:xfrm>
          <a:prstGeom prst="rect">
            <a:avLst/>
          </a:prstGeom>
          <a:noFill/>
          <a:ln>
            <a:noFill/>
          </a:ln>
        </p:spPr>
        <p:txBody>
          <a:bodyPr lIns="91425" tIns="91425" rIns="91425" bIns="91425" anchor="t" anchorCtr="0"/>
          <a:lstStyle>
            <a:lvl1pPr marL="365760" marR="0" lvl="0" indent="-86359" algn="l" rtl="0">
              <a:spcBef>
                <a:spcPts val="300"/>
              </a:spcBef>
              <a:buClr>
                <a:schemeClr val="accent3"/>
              </a:buClr>
              <a:buSzPct val="100000"/>
              <a:buFont typeface="Georgia"/>
              <a:buChar char="•"/>
              <a:defRPr sz="2800" b="0" i="0" u="none" strike="noStrike" cap="none">
                <a:solidFill>
                  <a:schemeClr val="dk1"/>
                </a:solidFill>
                <a:latin typeface="Georgia"/>
                <a:ea typeface="Georgia"/>
                <a:cs typeface="Georgia"/>
                <a:sym typeface="Georgia"/>
              </a:defRPr>
            </a:lvl1pPr>
            <a:lvl2pPr marL="658368" marR="0" lvl="1" indent="-86868" algn="l" rtl="0">
              <a:spcBef>
                <a:spcPts val="300"/>
              </a:spcBef>
              <a:buClr>
                <a:schemeClr val="accent2"/>
              </a:buClr>
              <a:buSzPct val="100000"/>
              <a:buFont typeface="Georgia"/>
              <a:buChar char="▫"/>
              <a:defRPr sz="2600" b="0" i="0" u="none" strike="noStrike" cap="none">
                <a:solidFill>
                  <a:schemeClr val="accent2"/>
                </a:solidFill>
                <a:latin typeface="Georgia"/>
                <a:ea typeface="Georgia"/>
                <a:cs typeface="Georgia"/>
                <a:sym typeface="Georgia"/>
              </a:defRPr>
            </a:lvl2pPr>
            <a:lvl3pPr marL="923544" marR="0" lvl="2" indent="-72644" algn="l" rtl="0">
              <a:spcBef>
                <a:spcPts val="300"/>
              </a:spcBef>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76" marR="0" lvl="3" indent="-61975" algn="l" rtl="0">
              <a:spcBef>
                <a:spcPts val="300"/>
              </a:spcBef>
              <a:buClr>
                <a:schemeClr val="accent1"/>
              </a:buClr>
              <a:buSzPct val="100000"/>
              <a:buFont typeface="Noto Sans Symbols"/>
              <a:buChar char="⚫"/>
              <a:defRPr sz="2200" b="0" i="0" u="none" strike="noStrike" cap="none">
                <a:solidFill>
                  <a:schemeClr val="accent1"/>
                </a:solidFill>
                <a:latin typeface="Georgia"/>
                <a:ea typeface="Georgia"/>
                <a:cs typeface="Georgia"/>
                <a:sym typeface="Georgia"/>
              </a:defRPr>
            </a:lvl4pPr>
            <a:lvl5pPr marL="1389888" marR="0" lvl="4" indent="-56388" algn="l" rtl="0">
              <a:spcBef>
                <a:spcPts val="300"/>
              </a:spcBef>
              <a:buClr>
                <a:schemeClr val="accent3"/>
              </a:buClr>
              <a:buSzPct val="100000"/>
              <a:buFont typeface="Georgia"/>
              <a:buChar char="▫"/>
              <a:defRPr sz="20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04" name="Shape 104"/>
          <p:cNvSpPr txBox="1">
            <a:spLocks noGrp="1"/>
          </p:cNvSpPr>
          <p:nvPr>
            <p:ph type="dt" idx="10"/>
          </p:nvPr>
        </p:nvSpPr>
        <p:spPr>
          <a:xfrm>
            <a:off x="6586535" y="612647"/>
            <a:ext cx="957264" cy="457200"/>
          </a:xfrm>
          <a:prstGeom prst="rect">
            <a:avLst/>
          </a:prstGeom>
          <a:noFill/>
          <a:ln>
            <a:noFill/>
          </a:ln>
        </p:spPr>
        <p:txBody>
          <a:bodyPr lIns="91425" tIns="91425" rIns="91425" bIns="91425" anchor="t" anchorCtr="0"/>
          <a:lstStyle>
            <a:lvl1pPr marL="0" marR="0" lvl="0" indent="0" algn="l" rtl="0">
              <a:spcBef>
                <a:spcPts val="0"/>
              </a:spcBef>
              <a:buNone/>
              <a:defRPr sz="800">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05" name="Shape 105"/>
          <p:cNvSpPr txBox="1">
            <a:spLocks noGrp="1"/>
          </p:cNvSpPr>
          <p:nvPr>
            <p:ph type="ftr" idx="11"/>
          </p:nvPr>
        </p:nvSpPr>
        <p:spPr>
          <a:xfrm>
            <a:off x="228600" y="533400"/>
            <a:ext cx="1325880" cy="457200"/>
          </a:xfrm>
          <a:prstGeom prst="rect">
            <a:avLst/>
          </a:prstGeom>
          <a:noFill/>
          <a:ln>
            <a:noFill/>
          </a:ln>
        </p:spPr>
        <p:txBody>
          <a:bodyPr lIns="91425" tIns="91425" rIns="91425" bIns="91425" anchor="t" anchorCtr="0"/>
          <a:lstStyle>
            <a:lvl1pPr marL="0" marR="0" lvl="0" indent="0" algn="r" rtl="0">
              <a:spcBef>
                <a:spcPts val="0"/>
              </a:spcBef>
              <a:buNone/>
              <a:defRPr sz="800">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06" name="Shape 106"/>
          <p:cNvSpPr txBox="1">
            <a:spLocks noGrp="1"/>
          </p:cNvSpPr>
          <p:nvPr>
            <p:ph type="sldNum" idx="12"/>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800">
                <a:solidFill>
                  <a:srgbClr val="FFFFFF"/>
                </a:solidFill>
                <a:latin typeface="Georgia"/>
                <a:ea typeface="Georgia"/>
                <a:cs typeface="Georgia"/>
                <a:sym typeface="Georgia"/>
              </a:rPr>
              <a:t>‹#›</a:t>
            </a:fld>
            <a:endParaRPr lang="en-US" sz="1800">
              <a:solidFill>
                <a:srgbClr val="FFFFFF"/>
              </a:solidFill>
              <a:latin typeface="Georgia"/>
              <a:ea typeface="Georgia"/>
              <a:cs typeface="Georgia"/>
              <a:sym typeface="Georgia"/>
            </a:endParaRPr>
          </a:p>
        </p:txBody>
      </p:sp>
      <p:pic>
        <p:nvPicPr>
          <p:cNvPr id="107" name="Shape 107"/>
          <p:cNvPicPr preferRelativeResize="0"/>
          <p:nvPr/>
        </p:nvPicPr>
        <p:blipFill rotWithShape="1">
          <a:blip r:embed="rId2">
            <a:alphaModFix/>
          </a:blip>
          <a:srcRect/>
          <a:stretch/>
        </p:blipFill>
        <p:spPr>
          <a:xfrm>
            <a:off x="228600" y="533400"/>
            <a:ext cx="1524000" cy="5333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1143000"/>
            <a:ext cx="8229600" cy="1066799"/>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Trebuchet MS"/>
              <a:buNone/>
              <a:defRPr sz="40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457200" y="2249424"/>
            <a:ext cx="8229600" cy="4325112"/>
          </a:xfrm>
          <a:prstGeom prst="rect">
            <a:avLst/>
          </a:prstGeom>
          <a:noFill/>
          <a:ln>
            <a:noFill/>
          </a:ln>
        </p:spPr>
        <p:txBody>
          <a:bodyPr lIns="91425" tIns="91425" rIns="91425" bIns="91425" anchor="t" anchorCtr="0"/>
          <a:lstStyle>
            <a:lvl1pPr marL="365760" marR="0" lvl="0" indent="-86359" algn="l" rtl="0">
              <a:spcBef>
                <a:spcPts val="300"/>
              </a:spcBef>
              <a:buClr>
                <a:schemeClr val="accent3"/>
              </a:buClr>
              <a:buSzPct val="100000"/>
              <a:buFont typeface="Georgia"/>
              <a:buChar char="•"/>
              <a:defRPr sz="2800" b="0" i="0" u="none" strike="noStrike" cap="none">
                <a:solidFill>
                  <a:schemeClr val="dk1"/>
                </a:solidFill>
                <a:latin typeface="Georgia"/>
                <a:ea typeface="Georgia"/>
                <a:cs typeface="Georgia"/>
                <a:sym typeface="Georgia"/>
              </a:defRPr>
            </a:lvl1pPr>
            <a:lvl2pPr marL="658368" marR="0" lvl="1" indent="-86868" algn="l" rtl="0">
              <a:spcBef>
                <a:spcPts val="300"/>
              </a:spcBef>
              <a:buClr>
                <a:schemeClr val="accent2"/>
              </a:buClr>
              <a:buSzPct val="100000"/>
              <a:buFont typeface="Georgia"/>
              <a:buChar char="▫"/>
              <a:defRPr sz="2600" b="0" i="0" u="none" strike="noStrike" cap="none">
                <a:solidFill>
                  <a:schemeClr val="accent2"/>
                </a:solidFill>
                <a:latin typeface="Georgia"/>
                <a:ea typeface="Georgia"/>
                <a:cs typeface="Georgia"/>
                <a:sym typeface="Georgia"/>
              </a:defRPr>
            </a:lvl2pPr>
            <a:lvl3pPr marL="923544" marR="0" lvl="2" indent="-72644" algn="l" rtl="0">
              <a:spcBef>
                <a:spcPts val="300"/>
              </a:spcBef>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76" marR="0" lvl="3" indent="-61975" algn="l" rtl="0">
              <a:spcBef>
                <a:spcPts val="300"/>
              </a:spcBef>
              <a:buClr>
                <a:schemeClr val="accent1"/>
              </a:buClr>
              <a:buSzPct val="100000"/>
              <a:buFont typeface="Noto Sans Symbols"/>
              <a:buChar char="⚫"/>
              <a:defRPr sz="2200" b="0" i="0" u="none" strike="noStrike" cap="none">
                <a:solidFill>
                  <a:schemeClr val="accent1"/>
                </a:solidFill>
                <a:latin typeface="Georgia"/>
                <a:ea typeface="Georgia"/>
                <a:cs typeface="Georgia"/>
                <a:sym typeface="Georgia"/>
              </a:defRPr>
            </a:lvl4pPr>
            <a:lvl5pPr marL="1389888" marR="0" lvl="4" indent="-56388" algn="l" rtl="0">
              <a:spcBef>
                <a:spcPts val="300"/>
              </a:spcBef>
              <a:buClr>
                <a:schemeClr val="accent3"/>
              </a:buClr>
              <a:buSzPct val="100000"/>
              <a:buFont typeface="Georgia"/>
              <a:buChar char="▫"/>
              <a:defRPr sz="20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45" name="Shape 45"/>
          <p:cNvSpPr txBox="1">
            <a:spLocks noGrp="1"/>
          </p:cNvSpPr>
          <p:nvPr>
            <p:ph type="dt" idx="10"/>
          </p:nvPr>
        </p:nvSpPr>
        <p:spPr>
          <a:xfrm>
            <a:off x="6586535" y="612647"/>
            <a:ext cx="957264" cy="457200"/>
          </a:xfrm>
          <a:prstGeom prst="rect">
            <a:avLst/>
          </a:prstGeom>
          <a:noFill/>
          <a:ln>
            <a:noFill/>
          </a:ln>
        </p:spPr>
        <p:txBody>
          <a:bodyPr lIns="91425" tIns="91425" rIns="91425" bIns="91425" anchor="t" anchorCtr="0"/>
          <a:lstStyle>
            <a:lvl1pPr marL="0" marR="0" lvl="0" indent="0" algn="l"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46" name="Shape 46"/>
          <p:cNvSpPr txBox="1">
            <a:spLocks noGrp="1"/>
          </p:cNvSpPr>
          <p:nvPr>
            <p:ph type="sldNum" idx="12"/>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800" b="0" i="0" u="none" strike="noStrike" cap="none">
                <a:solidFill>
                  <a:srgbClr val="FFFFFF"/>
                </a:solidFill>
                <a:latin typeface="Georgia"/>
                <a:ea typeface="Georgia"/>
                <a:cs typeface="Georgia"/>
                <a:sym typeface="Georgia"/>
              </a:rPr>
              <a:t>‹#›</a:t>
            </a:fld>
            <a:endParaRPr lang="en-US" sz="1800" b="0" i="0" u="none" strike="noStrike" cap="none">
              <a:solidFill>
                <a:srgbClr val="FFFFFF"/>
              </a:solidFill>
              <a:latin typeface="Georgia"/>
              <a:ea typeface="Georgia"/>
              <a:cs typeface="Georgia"/>
              <a:sym typeface="Georgi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381000" y="1143000"/>
            <a:ext cx="8381999" cy="1069847"/>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Trebuchet MS"/>
              <a:buNone/>
              <a:defRPr sz="40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381000" y="2244969"/>
            <a:ext cx="4041648" cy="457200"/>
          </a:xfrm>
          <a:prstGeom prst="rect">
            <a:avLst/>
          </a:prstGeom>
          <a:solidFill>
            <a:srgbClr val="001878">
              <a:alpha val="24705"/>
            </a:srgbClr>
          </a:solidFill>
          <a:ln w="12700" cap="flat" cmpd="sng">
            <a:solidFill>
              <a:schemeClr val="accent2"/>
            </a:solidFill>
            <a:prstDash val="solid"/>
            <a:round/>
            <a:headEnd type="none" w="med" len="med"/>
            <a:tailEnd type="none" w="med" len="med"/>
          </a:ln>
        </p:spPr>
        <p:txBody>
          <a:bodyPr lIns="91425" tIns="91425" rIns="91425" bIns="91425" anchor="ctr" anchorCtr="0"/>
          <a:lstStyle>
            <a:lvl1pPr marL="45720" marR="0" lvl="0" indent="-7619" algn="l" rtl="0">
              <a:spcBef>
                <a:spcPts val="300"/>
              </a:spcBef>
              <a:buClr>
                <a:schemeClr val="accent3"/>
              </a:buClr>
              <a:buFont typeface="Georgia"/>
              <a:buNone/>
              <a:defRPr sz="1900" b="1" i="0" u="none" strike="noStrike" cap="none">
                <a:solidFill>
                  <a:srgbClr val="828282"/>
                </a:solidFill>
                <a:latin typeface="Georgia"/>
                <a:ea typeface="Georgia"/>
                <a:cs typeface="Georgia"/>
                <a:sym typeface="Georgia"/>
              </a:defRPr>
            </a:lvl1pPr>
            <a:lvl2pPr marL="658368" marR="0" lvl="1" indent="-251968" algn="l" rtl="0">
              <a:spcBef>
                <a:spcPts val="300"/>
              </a:spcBef>
              <a:buClr>
                <a:schemeClr val="accent2"/>
              </a:buClr>
              <a:buFont typeface="Georgia"/>
              <a:buNone/>
              <a:defRPr sz="2000" b="1" i="0" u="none" strike="noStrike" cap="none">
                <a:solidFill>
                  <a:schemeClr val="accent2"/>
                </a:solidFill>
                <a:latin typeface="Georgia"/>
                <a:ea typeface="Georgia"/>
                <a:cs typeface="Georgia"/>
                <a:sym typeface="Georgia"/>
              </a:defRPr>
            </a:lvl2pPr>
            <a:lvl3pPr marL="923544" marR="0" lvl="2" indent="-225044" algn="l" rtl="0">
              <a:spcBef>
                <a:spcPts val="300"/>
              </a:spcBef>
              <a:buClr>
                <a:schemeClr val="accent1"/>
              </a:buClr>
              <a:buFont typeface="Noto Sans Symbols"/>
              <a:buNone/>
              <a:defRPr sz="1800" b="1" i="0" u="none" strike="noStrike" cap="none">
                <a:solidFill>
                  <a:schemeClr val="accent1"/>
                </a:solidFill>
                <a:latin typeface="Georgia"/>
                <a:ea typeface="Georgia"/>
                <a:cs typeface="Georgia"/>
                <a:sym typeface="Georgia"/>
              </a:defRPr>
            </a:lvl3pPr>
            <a:lvl4pPr marL="1179576" marR="0" lvl="3" indent="-201675" algn="l" rtl="0">
              <a:spcBef>
                <a:spcPts val="300"/>
              </a:spcBef>
              <a:buClr>
                <a:schemeClr val="accent1"/>
              </a:buClr>
              <a:buFont typeface="Noto Sans Symbols"/>
              <a:buNone/>
              <a:defRPr sz="1600" b="1" i="0" u="none" strike="noStrike" cap="none">
                <a:solidFill>
                  <a:schemeClr val="accent1"/>
                </a:solidFill>
                <a:latin typeface="Georgia"/>
                <a:ea typeface="Georgia"/>
                <a:cs typeface="Georgia"/>
                <a:sym typeface="Georgia"/>
              </a:defRPr>
            </a:lvl4pPr>
            <a:lvl5pPr marL="1389888" marR="0" lvl="4" indent="-183388" algn="l" rtl="0">
              <a:spcBef>
                <a:spcPts val="300"/>
              </a:spcBef>
              <a:buClr>
                <a:schemeClr val="accent3"/>
              </a:buClr>
              <a:buFont typeface="Georgia"/>
              <a:buNone/>
              <a:defRPr sz="1600" b="1"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50" name="Shape 50"/>
          <p:cNvSpPr txBox="1">
            <a:spLocks noGrp="1"/>
          </p:cNvSpPr>
          <p:nvPr>
            <p:ph type="body" idx="2"/>
          </p:nvPr>
        </p:nvSpPr>
        <p:spPr>
          <a:xfrm>
            <a:off x="4721225" y="2244969"/>
            <a:ext cx="4041774" cy="457200"/>
          </a:xfrm>
          <a:prstGeom prst="rect">
            <a:avLst/>
          </a:prstGeom>
          <a:solidFill>
            <a:srgbClr val="001878">
              <a:alpha val="24705"/>
            </a:srgbClr>
          </a:solidFill>
          <a:ln w="12700" cap="flat" cmpd="sng">
            <a:solidFill>
              <a:schemeClr val="accent2"/>
            </a:solidFill>
            <a:prstDash val="solid"/>
            <a:round/>
            <a:headEnd type="none" w="med" len="med"/>
            <a:tailEnd type="none" w="med" len="med"/>
          </a:ln>
        </p:spPr>
        <p:txBody>
          <a:bodyPr lIns="91425" tIns="91425" rIns="91425" bIns="91425" anchor="ctr" anchorCtr="0"/>
          <a:lstStyle>
            <a:lvl1pPr marL="45720" marR="0" lvl="0" indent="-7619" algn="l" rtl="0">
              <a:spcBef>
                <a:spcPts val="300"/>
              </a:spcBef>
              <a:buClr>
                <a:schemeClr val="accent3"/>
              </a:buClr>
              <a:buFont typeface="Georgia"/>
              <a:buNone/>
              <a:defRPr sz="1900" b="1" i="0" u="none" strike="noStrike" cap="none">
                <a:solidFill>
                  <a:srgbClr val="828282"/>
                </a:solidFill>
                <a:latin typeface="Georgia"/>
                <a:ea typeface="Georgia"/>
                <a:cs typeface="Georgia"/>
                <a:sym typeface="Georgia"/>
              </a:defRPr>
            </a:lvl1pPr>
            <a:lvl2pPr marL="658368" marR="0" lvl="1" indent="-251968" algn="l" rtl="0">
              <a:spcBef>
                <a:spcPts val="300"/>
              </a:spcBef>
              <a:buClr>
                <a:schemeClr val="accent2"/>
              </a:buClr>
              <a:buFont typeface="Georgia"/>
              <a:buNone/>
              <a:defRPr sz="2000" b="1" i="0" u="none" strike="noStrike" cap="none">
                <a:solidFill>
                  <a:schemeClr val="accent2"/>
                </a:solidFill>
                <a:latin typeface="Georgia"/>
                <a:ea typeface="Georgia"/>
                <a:cs typeface="Georgia"/>
                <a:sym typeface="Georgia"/>
              </a:defRPr>
            </a:lvl2pPr>
            <a:lvl3pPr marL="923544" marR="0" lvl="2" indent="-225044" algn="l" rtl="0">
              <a:spcBef>
                <a:spcPts val="300"/>
              </a:spcBef>
              <a:buClr>
                <a:schemeClr val="accent1"/>
              </a:buClr>
              <a:buFont typeface="Noto Sans Symbols"/>
              <a:buNone/>
              <a:defRPr sz="1800" b="1" i="0" u="none" strike="noStrike" cap="none">
                <a:solidFill>
                  <a:schemeClr val="accent1"/>
                </a:solidFill>
                <a:latin typeface="Georgia"/>
                <a:ea typeface="Georgia"/>
                <a:cs typeface="Georgia"/>
                <a:sym typeface="Georgia"/>
              </a:defRPr>
            </a:lvl3pPr>
            <a:lvl4pPr marL="1179576" marR="0" lvl="3" indent="-201675" algn="l" rtl="0">
              <a:spcBef>
                <a:spcPts val="300"/>
              </a:spcBef>
              <a:buClr>
                <a:schemeClr val="accent1"/>
              </a:buClr>
              <a:buFont typeface="Noto Sans Symbols"/>
              <a:buNone/>
              <a:defRPr sz="1600" b="1" i="0" u="none" strike="noStrike" cap="none">
                <a:solidFill>
                  <a:schemeClr val="accent1"/>
                </a:solidFill>
                <a:latin typeface="Georgia"/>
                <a:ea typeface="Georgia"/>
                <a:cs typeface="Georgia"/>
                <a:sym typeface="Georgia"/>
              </a:defRPr>
            </a:lvl4pPr>
            <a:lvl5pPr marL="1389888" marR="0" lvl="4" indent="-183388" algn="l" rtl="0">
              <a:spcBef>
                <a:spcPts val="300"/>
              </a:spcBef>
              <a:buClr>
                <a:schemeClr val="accent3"/>
              </a:buClr>
              <a:buFont typeface="Georgia"/>
              <a:buNone/>
              <a:defRPr sz="1600" b="1"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51" name="Shape 51"/>
          <p:cNvSpPr txBox="1">
            <a:spLocks noGrp="1"/>
          </p:cNvSpPr>
          <p:nvPr>
            <p:ph type="body" idx="3"/>
          </p:nvPr>
        </p:nvSpPr>
        <p:spPr>
          <a:xfrm>
            <a:off x="381000" y="2708518"/>
            <a:ext cx="4041648" cy="3886200"/>
          </a:xfrm>
          <a:prstGeom prst="rect">
            <a:avLst/>
          </a:prstGeom>
          <a:noFill/>
          <a:ln>
            <a:noFill/>
          </a:ln>
        </p:spPr>
        <p:txBody>
          <a:bodyPr lIns="91425" tIns="91425" rIns="91425" bIns="91425" anchor="t" anchorCtr="0"/>
          <a:lstStyle>
            <a:lvl1pPr marL="365760" marR="0" lvl="0" indent="-137159" algn="l" rtl="0">
              <a:spcBef>
                <a:spcPts val="300"/>
              </a:spcBef>
              <a:buClr>
                <a:schemeClr val="accent3"/>
              </a:buClr>
              <a:buSzPct val="100000"/>
              <a:buFont typeface="Georgia"/>
              <a:buChar char="•"/>
              <a:defRPr sz="2000" b="0" i="0" u="none" strike="noStrike" cap="none">
                <a:solidFill>
                  <a:schemeClr val="dk1"/>
                </a:solidFill>
                <a:latin typeface="Georgia"/>
                <a:ea typeface="Georgia"/>
                <a:cs typeface="Georgia"/>
                <a:sym typeface="Georgia"/>
              </a:defRPr>
            </a:lvl1pPr>
            <a:lvl2pPr marL="658368" marR="0" lvl="1" indent="-124968" algn="l" rtl="0">
              <a:spcBef>
                <a:spcPts val="300"/>
              </a:spcBef>
              <a:buClr>
                <a:schemeClr val="accent2"/>
              </a:buClr>
              <a:buSzPct val="100000"/>
              <a:buFont typeface="Georgia"/>
              <a:buChar char="▫"/>
              <a:defRPr sz="2000" b="0" i="0" u="none" strike="noStrike" cap="none">
                <a:solidFill>
                  <a:schemeClr val="accent2"/>
                </a:solidFill>
                <a:latin typeface="Georgia"/>
                <a:ea typeface="Georgia"/>
                <a:cs typeface="Georgia"/>
                <a:sym typeface="Georgia"/>
              </a:defRPr>
            </a:lvl2pPr>
            <a:lvl3pPr marL="923544" marR="0" lvl="2" indent="-110744" algn="l" rtl="0">
              <a:spcBef>
                <a:spcPts val="300"/>
              </a:spcBef>
              <a:buClr>
                <a:schemeClr val="accent1"/>
              </a:buClr>
              <a:buSzPct val="100000"/>
              <a:buFont typeface="Noto Sans Symbols"/>
              <a:buChar char="⚫"/>
              <a:defRPr sz="1800" b="0" i="0" u="none" strike="noStrike" cap="none">
                <a:solidFill>
                  <a:schemeClr val="accent1"/>
                </a:solidFill>
                <a:latin typeface="Georgia"/>
                <a:ea typeface="Georgia"/>
                <a:cs typeface="Georgia"/>
                <a:sym typeface="Georgia"/>
              </a:defRPr>
            </a:lvl3pPr>
            <a:lvl4pPr marL="1179576" marR="0" lvl="3" indent="-100075" algn="l" rtl="0">
              <a:spcBef>
                <a:spcPts val="300"/>
              </a:spcBef>
              <a:buClr>
                <a:schemeClr val="accent1"/>
              </a:buClr>
              <a:buSzPct val="100000"/>
              <a:buFont typeface="Noto Sans Symbols"/>
              <a:buChar char="⚫"/>
              <a:defRPr sz="1600" b="0" i="0" u="none" strike="noStrike" cap="none">
                <a:solidFill>
                  <a:schemeClr val="accent1"/>
                </a:solidFill>
                <a:latin typeface="Georgia"/>
                <a:ea typeface="Georgia"/>
                <a:cs typeface="Georgia"/>
                <a:sym typeface="Georgia"/>
              </a:defRPr>
            </a:lvl4pPr>
            <a:lvl5pPr marL="1389888" marR="0" lvl="4" indent="-81788"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52" name="Shape 52"/>
          <p:cNvSpPr txBox="1">
            <a:spLocks noGrp="1"/>
          </p:cNvSpPr>
          <p:nvPr>
            <p:ph type="body" idx="4"/>
          </p:nvPr>
        </p:nvSpPr>
        <p:spPr>
          <a:xfrm>
            <a:off x="4718303" y="2708518"/>
            <a:ext cx="4041774" cy="3886200"/>
          </a:xfrm>
          <a:prstGeom prst="rect">
            <a:avLst/>
          </a:prstGeom>
          <a:noFill/>
          <a:ln>
            <a:noFill/>
          </a:ln>
        </p:spPr>
        <p:txBody>
          <a:bodyPr lIns="91425" tIns="91425" rIns="91425" bIns="91425" anchor="t" anchorCtr="0"/>
          <a:lstStyle>
            <a:lvl1pPr marL="365760" marR="0" lvl="0" indent="-137159" algn="l" rtl="0">
              <a:spcBef>
                <a:spcPts val="300"/>
              </a:spcBef>
              <a:buClr>
                <a:schemeClr val="accent3"/>
              </a:buClr>
              <a:buSzPct val="100000"/>
              <a:buFont typeface="Georgia"/>
              <a:buChar char="•"/>
              <a:defRPr sz="2000" b="0" i="0" u="none" strike="noStrike" cap="none">
                <a:solidFill>
                  <a:schemeClr val="dk1"/>
                </a:solidFill>
                <a:latin typeface="Georgia"/>
                <a:ea typeface="Georgia"/>
                <a:cs typeface="Georgia"/>
                <a:sym typeface="Georgia"/>
              </a:defRPr>
            </a:lvl1pPr>
            <a:lvl2pPr marL="658368" marR="0" lvl="1" indent="-124968" algn="l" rtl="0">
              <a:spcBef>
                <a:spcPts val="300"/>
              </a:spcBef>
              <a:buClr>
                <a:schemeClr val="accent2"/>
              </a:buClr>
              <a:buSzPct val="100000"/>
              <a:buFont typeface="Georgia"/>
              <a:buChar char="▫"/>
              <a:defRPr sz="2000" b="0" i="0" u="none" strike="noStrike" cap="none">
                <a:solidFill>
                  <a:schemeClr val="accent2"/>
                </a:solidFill>
                <a:latin typeface="Georgia"/>
                <a:ea typeface="Georgia"/>
                <a:cs typeface="Georgia"/>
                <a:sym typeface="Georgia"/>
              </a:defRPr>
            </a:lvl2pPr>
            <a:lvl3pPr marL="923544" marR="0" lvl="2" indent="-110744" algn="l" rtl="0">
              <a:spcBef>
                <a:spcPts val="300"/>
              </a:spcBef>
              <a:buClr>
                <a:schemeClr val="accent1"/>
              </a:buClr>
              <a:buSzPct val="100000"/>
              <a:buFont typeface="Noto Sans Symbols"/>
              <a:buChar char="⚫"/>
              <a:defRPr sz="1800" b="0" i="0" u="none" strike="noStrike" cap="none">
                <a:solidFill>
                  <a:schemeClr val="accent1"/>
                </a:solidFill>
                <a:latin typeface="Georgia"/>
                <a:ea typeface="Georgia"/>
                <a:cs typeface="Georgia"/>
                <a:sym typeface="Georgia"/>
              </a:defRPr>
            </a:lvl3pPr>
            <a:lvl4pPr marL="1179576" marR="0" lvl="3" indent="-100075" algn="l" rtl="0">
              <a:spcBef>
                <a:spcPts val="300"/>
              </a:spcBef>
              <a:buClr>
                <a:schemeClr val="accent1"/>
              </a:buClr>
              <a:buSzPct val="100000"/>
              <a:buFont typeface="Noto Sans Symbols"/>
              <a:buChar char="⚫"/>
              <a:defRPr sz="1600" b="0" i="0" u="none" strike="noStrike" cap="none">
                <a:solidFill>
                  <a:schemeClr val="accent1"/>
                </a:solidFill>
                <a:latin typeface="Georgia"/>
                <a:ea typeface="Georgia"/>
                <a:cs typeface="Georgia"/>
                <a:sym typeface="Georgia"/>
              </a:defRPr>
            </a:lvl4pPr>
            <a:lvl5pPr marL="1389888" marR="0" lvl="4" indent="-81788"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53" name="Shape 53"/>
          <p:cNvSpPr txBox="1">
            <a:spLocks noGrp="1"/>
          </p:cNvSpPr>
          <p:nvPr>
            <p:ph type="dt" idx="10"/>
          </p:nvPr>
        </p:nvSpPr>
        <p:spPr>
          <a:xfrm>
            <a:off x="6586535" y="612647"/>
            <a:ext cx="957264" cy="457200"/>
          </a:xfrm>
          <a:prstGeom prst="rect">
            <a:avLst/>
          </a:prstGeom>
          <a:noFill/>
          <a:ln>
            <a:noFill/>
          </a:ln>
        </p:spPr>
        <p:txBody>
          <a:bodyPr lIns="91425" tIns="91425" rIns="91425" bIns="91425" anchor="t" anchorCtr="0"/>
          <a:lstStyle>
            <a:lvl1pPr marL="0" marR="0" lvl="0" indent="0" algn="l"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54" name="Shape 54"/>
          <p:cNvSpPr txBox="1">
            <a:spLocks noGrp="1"/>
          </p:cNvSpPr>
          <p:nvPr>
            <p:ph type="sldNum" idx="12"/>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800" b="0" i="0" u="none" strike="noStrike" cap="none">
                <a:solidFill>
                  <a:srgbClr val="FFFFFF"/>
                </a:solidFill>
                <a:latin typeface="Georgia"/>
                <a:ea typeface="Georgia"/>
                <a:cs typeface="Georgia"/>
                <a:sym typeface="Georgia"/>
              </a:rPr>
              <a:t>‹#›</a:t>
            </a:fld>
            <a:endParaRPr lang="en-US" sz="1800" b="0" i="0" u="none" strike="noStrike" cap="none">
              <a:solidFill>
                <a:srgbClr val="FFFFFF"/>
              </a:solidFill>
              <a:latin typeface="Georgia"/>
              <a:ea typeface="Georgia"/>
              <a:cs typeface="Georgia"/>
              <a:sym typeface="Georgia"/>
            </a:endParaRPr>
          </a:p>
        </p:txBody>
      </p:sp>
      <p:sp>
        <p:nvSpPr>
          <p:cNvPr id="55" name="Shape 55"/>
          <p:cNvSpPr txBox="1">
            <a:spLocks noGrp="1"/>
          </p:cNvSpPr>
          <p:nvPr>
            <p:ph type="ftr" idx="11"/>
          </p:nvPr>
        </p:nvSpPr>
        <p:spPr>
          <a:xfrm>
            <a:off x="228600" y="533400"/>
            <a:ext cx="1325880" cy="457200"/>
          </a:xfrm>
          <a:prstGeom prst="rect">
            <a:avLst/>
          </a:prstGeom>
          <a:noFill/>
          <a:ln>
            <a:noFill/>
          </a:ln>
        </p:spPr>
        <p:txBody>
          <a:bodyPr lIns="91425" tIns="91425" rIns="91425" bIns="91425" anchor="t" anchorCtr="0"/>
          <a:lstStyle>
            <a:lvl1pPr marL="0" marR="0" lvl="0" indent="0" algn="r"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pic>
        <p:nvPicPr>
          <p:cNvPr id="56" name="Shape 56"/>
          <p:cNvPicPr preferRelativeResize="0"/>
          <p:nvPr/>
        </p:nvPicPr>
        <p:blipFill rotWithShape="1">
          <a:blip r:embed="rId2">
            <a:alphaModFix/>
          </a:blip>
          <a:srcRect/>
          <a:stretch/>
        </p:blipFill>
        <p:spPr>
          <a:xfrm>
            <a:off x="152400" y="533400"/>
            <a:ext cx="1524000" cy="5333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rot="-5400000">
            <a:off x="3393016" y="3156576"/>
            <a:ext cx="4681637" cy="586803"/>
          </a:xfrm>
          <a:prstGeom prst="rect">
            <a:avLst/>
          </a:prstGeom>
          <a:noFill/>
          <a:ln>
            <a:noFill/>
          </a:ln>
        </p:spPr>
        <p:txBody>
          <a:bodyPr lIns="91425" tIns="91425" rIns="91425" bIns="91425" anchor="t" anchorCtr="0"/>
          <a:lstStyle>
            <a:lvl1pPr marL="0" marR="0" lvl="0" indent="0" algn="ctr" rtl="0">
              <a:spcBef>
                <a:spcPts val="0"/>
              </a:spcBef>
              <a:buClr>
                <a:schemeClr val="dk2"/>
              </a:buClr>
              <a:buFont typeface="Trebuchet MS"/>
              <a:buNone/>
              <a:defRPr sz="2000" b="1"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 name="Shape 59"/>
          <p:cNvSpPr>
            <a:spLocks noGrp="1"/>
          </p:cNvSpPr>
          <p:nvPr>
            <p:ph type="pic" idx="2"/>
          </p:nvPr>
        </p:nvSpPr>
        <p:spPr>
          <a:xfrm>
            <a:off x="403670" y="1143000"/>
            <a:ext cx="4572000" cy="4572000"/>
          </a:xfrm>
          <a:prstGeom prst="rect">
            <a:avLst/>
          </a:prstGeom>
          <a:solidFill>
            <a:srgbClr val="EAEAEA"/>
          </a:solidFill>
          <a:ln w="50800" cap="flat" cmpd="sng">
            <a:solidFill>
              <a:srgbClr val="FFFFFF"/>
            </a:solidFill>
            <a:prstDash val="solid"/>
            <a:miter/>
            <a:headEnd type="none" w="med" len="med"/>
            <a:tailEnd type="none" w="med" len="med"/>
          </a:ln>
        </p:spPr>
        <p:txBody>
          <a:bodyPr lIns="91425" tIns="91425" rIns="91425" bIns="91425" anchor="t" anchorCtr="0"/>
          <a:lstStyle>
            <a:lvl1pPr marL="0" marR="0" lvl="0" indent="0" algn="l" rtl="0">
              <a:spcBef>
                <a:spcPts val="300"/>
              </a:spcBef>
              <a:buClr>
                <a:schemeClr val="accent3"/>
              </a:buClr>
              <a:buFont typeface="Georgia"/>
              <a:buNone/>
              <a:defRPr sz="3200" b="0" i="0" u="none" strike="noStrike" cap="none">
                <a:solidFill>
                  <a:schemeClr val="dk1"/>
                </a:solidFill>
                <a:latin typeface="Georgia"/>
                <a:ea typeface="Georgia"/>
                <a:cs typeface="Georgia"/>
                <a:sym typeface="Georgia"/>
              </a:defRPr>
            </a:lvl1pPr>
            <a:lvl2pPr marL="658368" marR="0" lvl="1" indent="-86868" algn="l" rtl="0">
              <a:spcBef>
                <a:spcPts val="300"/>
              </a:spcBef>
              <a:buClr>
                <a:schemeClr val="accent2"/>
              </a:buClr>
              <a:buSzPct val="100000"/>
              <a:buFont typeface="Georgia"/>
              <a:buChar char="▫"/>
              <a:defRPr sz="2600" b="0" i="0" u="none" strike="noStrike" cap="none">
                <a:solidFill>
                  <a:schemeClr val="accent2"/>
                </a:solidFill>
                <a:latin typeface="Georgia"/>
                <a:ea typeface="Georgia"/>
                <a:cs typeface="Georgia"/>
                <a:sym typeface="Georgia"/>
              </a:defRPr>
            </a:lvl2pPr>
            <a:lvl3pPr marL="923544" marR="0" lvl="2" indent="-72644" algn="l" rtl="0">
              <a:spcBef>
                <a:spcPts val="300"/>
              </a:spcBef>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76" marR="0" lvl="3" indent="-61975" algn="l" rtl="0">
              <a:spcBef>
                <a:spcPts val="300"/>
              </a:spcBef>
              <a:buClr>
                <a:schemeClr val="accent1"/>
              </a:buClr>
              <a:buSzPct val="100000"/>
              <a:buFont typeface="Noto Sans Symbols"/>
              <a:buChar char="⚫"/>
              <a:defRPr sz="2200" b="0" i="0" u="none" strike="noStrike" cap="none">
                <a:solidFill>
                  <a:schemeClr val="accent1"/>
                </a:solidFill>
                <a:latin typeface="Georgia"/>
                <a:ea typeface="Georgia"/>
                <a:cs typeface="Georgia"/>
                <a:sym typeface="Georgia"/>
              </a:defRPr>
            </a:lvl4pPr>
            <a:lvl5pPr marL="1389888" marR="0" lvl="4" indent="-56388" algn="l" rtl="0">
              <a:spcBef>
                <a:spcPts val="300"/>
              </a:spcBef>
              <a:buClr>
                <a:schemeClr val="accent3"/>
              </a:buClr>
              <a:buSzPct val="100000"/>
              <a:buFont typeface="Georgia"/>
              <a:buChar char="▫"/>
              <a:defRPr sz="20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60" name="Shape 60"/>
          <p:cNvSpPr txBox="1">
            <a:spLocks noGrp="1"/>
          </p:cNvSpPr>
          <p:nvPr>
            <p:ph type="body" idx="1"/>
          </p:nvPr>
        </p:nvSpPr>
        <p:spPr>
          <a:xfrm>
            <a:off x="6088442" y="3274308"/>
            <a:ext cx="2590800" cy="251648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accent3"/>
              </a:buClr>
              <a:buFont typeface="Georgia"/>
              <a:buNone/>
              <a:defRPr sz="1300" b="0" i="0" u="none" strike="noStrike" cap="none">
                <a:solidFill>
                  <a:schemeClr val="dk1"/>
                </a:solidFill>
                <a:latin typeface="Georgia"/>
                <a:ea typeface="Georgia"/>
                <a:cs typeface="Georgia"/>
                <a:sym typeface="Georgia"/>
              </a:defRPr>
            </a:lvl1pPr>
            <a:lvl2pPr marL="658368" marR="0" lvl="1" indent="-251968" algn="l" rtl="0">
              <a:spcBef>
                <a:spcPts val="300"/>
              </a:spcBef>
              <a:buClr>
                <a:schemeClr val="accent2"/>
              </a:buClr>
              <a:buFont typeface="Georgia"/>
              <a:buNone/>
              <a:defRPr sz="1200" b="0" i="0" u="none" strike="noStrike" cap="none">
                <a:solidFill>
                  <a:schemeClr val="accent2"/>
                </a:solidFill>
                <a:latin typeface="Georgia"/>
                <a:ea typeface="Georgia"/>
                <a:cs typeface="Georgia"/>
                <a:sym typeface="Georgia"/>
              </a:defRPr>
            </a:lvl2pPr>
            <a:lvl3pPr marL="923544" marR="0" lvl="2" indent="-225044" algn="l" rtl="0">
              <a:spcBef>
                <a:spcPts val="300"/>
              </a:spcBef>
              <a:buClr>
                <a:schemeClr val="accent1"/>
              </a:buClr>
              <a:buFont typeface="Noto Sans Symbols"/>
              <a:buNone/>
              <a:defRPr sz="1000" b="0" i="0" u="none" strike="noStrike" cap="none">
                <a:solidFill>
                  <a:schemeClr val="accent1"/>
                </a:solidFill>
                <a:latin typeface="Georgia"/>
                <a:ea typeface="Georgia"/>
                <a:cs typeface="Georgia"/>
                <a:sym typeface="Georgia"/>
              </a:defRPr>
            </a:lvl3pPr>
            <a:lvl4pPr marL="1179576" marR="0" lvl="3" indent="-201675" algn="l" rtl="0">
              <a:spcBef>
                <a:spcPts val="300"/>
              </a:spcBef>
              <a:buClr>
                <a:schemeClr val="accent1"/>
              </a:buClr>
              <a:buFont typeface="Noto Sans Symbols"/>
              <a:buNone/>
              <a:defRPr sz="900" b="0" i="0" u="none" strike="noStrike" cap="none">
                <a:solidFill>
                  <a:schemeClr val="accent1"/>
                </a:solidFill>
                <a:latin typeface="Georgia"/>
                <a:ea typeface="Georgia"/>
                <a:cs typeface="Georgia"/>
                <a:sym typeface="Georgia"/>
              </a:defRPr>
            </a:lvl4pPr>
            <a:lvl5pPr marL="1389888" marR="0" lvl="4" indent="-183388" algn="l" rtl="0">
              <a:spcBef>
                <a:spcPts val="300"/>
              </a:spcBef>
              <a:buClr>
                <a:schemeClr val="accent3"/>
              </a:buClr>
              <a:buFont typeface="Georgia"/>
              <a:buNone/>
              <a:defRPr sz="9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61" name="Shape 61"/>
          <p:cNvSpPr txBox="1">
            <a:spLocks noGrp="1"/>
          </p:cNvSpPr>
          <p:nvPr>
            <p:ph type="dt" idx="10"/>
          </p:nvPr>
        </p:nvSpPr>
        <p:spPr>
          <a:xfrm>
            <a:off x="6586535" y="612647"/>
            <a:ext cx="957264" cy="457200"/>
          </a:xfrm>
          <a:prstGeom prst="rect">
            <a:avLst/>
          </a:prstGeom>
          <a:noFill/>
          <a:ln>
            <a:noFill/>
          </a:ln>
        </p:spPr>
        <p:txBody>
          <a:bodyPr lIns="91425" tIns="91425" rIns="91425" bIns="91425" anchor="t" anchorCtr="0"/>
          <a:lstStyle>
            <a:lvl1pPr marL="0" marR="0" lvl="0" indent="0" algn="l"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62" name="Shape 62"/>
          <p:cNvSpPr txBox="1">
            <a:spLocks noGrp="1"/>
          </p:cNvSpPr>
          <p:nvPr>
            <p:ph type="ftr" idx="11"/>
          </p:nvPr>
        </p:nvSpPr>
        <p:spPr>
          <a:xfrm>
            <a:off x="228600" y="533400"/>
            <a:ext cx="1325880" cy="457200"/>
          </a:xfrm>
          <a:prstGeom prst="rect">
            <a:avLst/>
          </a:prstGeom>
          <a:noFill/>
          <a:ln>
            <a:noFill/>
          </a:ln>
        </p:spPr>
        <p:txBody>
          <a:bodyPr lIns="91425" tIns="91425" rIns="91425" bIns="91425" anchor="t" anchorCtr="0"/>
          <a:lstStyle>
            <a:lvl1pPr marL="0" marR="0" lvl="0" indent="0" algn="r"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63" name="Shape 63"/>
          <p:cNvSpPr txBox="1">
            <a:spLocks noGrp="1"/>
          </p:cNvSpPr>
          <p:nvPr>
            <p:ph type="sldNum" idx="12"/>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800" b="0" i="0" u="none" strike="noStrike" cap="none">
                <a:solidFill>
                  <a:srgbClr val="FFFFFF"/>
                </a:solidFill>
                <a:latin typeface="Georgia"/>
                <a:ea typeface="Georgia"/>
                <a:cs typeface="Georgia"/>
                <a:sym typeface="Georgia"/>
              </a:rPr>
              <a:t>‹#›</a:t>
            </a:fld>
            <a:endParaRPr lang="en-US" sz="1800" b="0" i="0" u="none" strike="noStrike" cap="none">
              <a:solidFill>
                <a:srgbClr val="FFFFFF"/>
              </a:solidFill>
              <a:latin typeface="Georgia"/>
              <a:ea typeface="Georgia"/>
              <a:cs typeface="Georgia"/>
              <a:sym typeface="Georgia"/>
            </a:endParaRPr>
          </a:p>
        </p:txBody>
      </p:sp>
      <p:pic>
        <p:nvPicPr>
          <p:cNvPr id="64" name="Shape 64"/>
          <p:cNvPicPr preferRelativeResize="0"/>
          <p:nvPr/>
        </p:nvPicPr>
        <p:blipFill rotWithShape="1">
          <a:blip r:embed="rId2">
            <a:alphaModFix/>
          </a:blip>
          <a:srcRect/>
          <a:stretch/>
        </p:blipFill>
        <p:spPr>
          <a:xfrm>
            <a:off x="228600" y="533400"/>
            <a:ext cx="1524000" cy="5333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1143000"/>
            <a:ext cx="8229600" cy="1069847"/>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Trebuchet MS"/>
              <a:buNone/>
              <a:defRPr sz="40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txBox="1">
            <a:spLocks noGrp="1"/>
          </p:cNvSpPr>
          <p:nvPr>
            <p:ph type="dt" idx="10"/>
          </p:nvPr>
        </p:nvSpPr>
        <p:spPr>
          <a:xfrm>
            <a:off x="6583679" y="612647"/>
            <a:ext cx="957264" cy="457200"/>
          </a:xfrm>
          <a:prstGeom prst="rect">
            <a:avLst/>
          </a:prstGeom>
          <a:noFill/>
          <a:ln>
            <a:noFill/>
          </a:ln>
        </p:spPr>
        <p:txBody>
          <a:bodyPr lIns="91425" tIns="91425" rIns="91425" bIns="91425" anchor="t" anchorCtr="0"/>
          <a:lstStyle>
            <a:lvl1pPr marL="0" marR="0" lvl="0" indent="0" algn="l" rtl="0">
              <a:spcBef>
                <a:spcPts val="0"/>
              </a:spcBef>
              <a:buNone/>
              <a:defRPr sz="800">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68" name="Shape 68"/>
          <p:cNvSpPr txBox="1">
            <a:spLocks noGrp="1"/>
          </p:cNvSpPr>
          <p:nvPr>
            <p:ph type="ftr" idx="11"/>
          </p:nvPr>
        </p:nvSpPr>
        <p:spPr>
          <a:xfrm>
            <a:off x="228600" y="533400"/>
            <a:ext cx="1325880" cy="457200"/>
          </a:xfrm>
          <a:prstGeom prst="rect">
            <a:avLst/>
          </a:prstGeom>
          <a:noFill/>
          <a:ln>
            <a:noFill/>
          </a:ln>
        </p:spPr>
        <p:txBody>
          <a:bodyPr lIns="91425" tIns="91425" rIns="91425" bIns="91425" anchor="t" anchorCtr="0"/>
          <a:lstStyle>
            <a:lvl1pPr marL="0" marR="0" lvl="0" indent="0" algn="r" rtl="0">
              <a:spcBef>
                <a:spcPts val="0"/>
              </a:spcBef>
              <a:buNone/>
              <a:defRPr sz="800">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69" name="Shape 69"/>
          <p:cNvSpPr txBox="1">
            <a:spLocks noGrp="1"/>
          </p:cNvSpPr>
          <p:nvPr>
            <p:ph type="sldNum" idx="12"/>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800">
                <a:solidFill>
                  <a:srgbClr val="FFFFFF"/>
                </a:solidFill>
                <a:latin typeface="Georgia"/>
                <a:ea typeface="Georgia"/>
                <a:cs typeface="Georgia"/>
                <a:sym typeface="Georgia"/>
              </a:rPr>
              <a:t>‹#›</a:t>
            </a:fld>
            <a:endParaRPr lang="en-US" sz="1800">
              <a:solidFill>
                <a:srgbClr val="FFFFFF"/>
              </a:solidFill>
              <a:latin typeface="Georgia"/>
              <a:ea typeface="Georgia"/>
              <a:cs typeface="Georgia"/>
              <a:sym typeface="Georgia"/>
            </a:endParaRPr>
          </a:p>
        </p:txBody>
      </p:sp>
      <p:pic>
        <p:nvPicPr>
          <p:cNvPr id="70" name="Shape 70"/>
          <p:cNvPicPr preferRelativeResize="0"/>
          <p:nvPr/>
        </p:nvPicPr>
        <p:blipFill rotWithShape="1">
          <a:blip r:embed="rId2">
            <a:alphaModFix/>
          </a:blip>
          <a:srcRect/>
          <a:stretch/>
        </p:blipFill>
        <p:spPr>
          <a:xfrm>
            <a:off x="152400" y="533400"/>
            <a:ext cx="1524000" cy="5333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722312" y="1981200"/>
            <a:ext cx="7772400" cy="1362075"/>
          </a:xfrm>
          <a:prstGeom prst="rect">
            <a:avLst/>
          </a:prstGeom>
          <a:noFill/>
          <a:ln>
            <a:noFill/>
          </a:ln>
        </p:spPr>
        <p:txBody>
          <a:bodyPr lIns="91425" tIns="91425" rIns="91425" bIns="91425" anchor="b" anchorCtr="0"/>
          <a:lstStyle>
            <a:lvl1pPr marL="0" marR="0" lvl="0" indent="0" algn="l" rtl="0">
              <a:spcBef>
                <a:spcPts val="0"/>
              </a:spcBef>
              <a:buClr>
                <a:srgbClr val="FFFFFF"/>
              </a:buClr>
              <a:buFont typeface="Trebuchet MS"/>
              <a:buNone/>
              <a:defRPr sz="4300" b="1" i="0" u="none" strike="noStrike" cap="none">
                <a:solidFill>
                  <a:srgbClr val="FFFFFF"/>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3" name="Shape 73"/>
          <p:cNvSpPr txBox="1">
            <a:spLocks noGrp="1"/>
          </p:cNvSpPr>
          <p:nvPr>
            <p:ph type="body" idx="1"/>
          </p:nvPr>
        </p:nvSpPr>
        <p:spPr>
          <a:xfrm>
            <a:off x="722312" y="3367087"/>
            <a:ext cx="7772400" cy="1509711"/>
          </a:xfrm>
          <a:prstGeom prst="rect">
            <a:avLst/>
          </a:prstGeom>
          <a:noFill/>
          <a:ln>
            <a:noFill/>
          </a:ln>
        </p:spPr>
        <p:txBody>
          <a:bodyPr lIns="91425" tIns="91425" rIns="91425" bIns="91425" anchor="t" anchorCtr="0"/>
          <a:lstStyle>
            <a:lvl1pPr marL="45720" marR="0" lvl="0" indent="-7619" algn="l" rtl="0">
              <a:spcBef>
                <a:spcPts val="300"/>
              </a:spcBef>
              <a:buClr>
                <a:schemeClr val="accent3"/>
              </a:buClr>
              <a:buFont typeface="Georgia"/>
              <a:buNone/>
              <a:defRPr sz="2100" b="0" i="0" u="none" strike="noStrike" cap="none">
                <a:solidFill>
                  <a:schemeClr val="dk2"/>
                </a:solidFill>
                <a:latin typeface="Georgia"/>
                <a:ea typeface="Georgia"/>
                <a:cs typeface="Georgia"/>
                <a:sym typeface="Georgia"/>
              </a:defRPr>
            </a:lvl1pPr>
            <a:lvl2pPr marL="658368" marR="0" lvl="1" indent="-251968" algn="l" rtl="0">
              <a:spcBef>
                <a:spcPts val="300"/>
              </a:spcBef>
              <a:buClr>
                <a:schemeClr val="accent2"/>
              </a:buClr>
              <a:buFont typeface="Georgia"/>
              <a:buNone/>
              <a:defRPr sz="1800" b="0" i="0" u="none" strike="noStrike" cap="none">
                <a:solidFill>
                  <a:srgbClr val="A6A6A6"/>
                </a:solidFill>
                <a:latin typeface="Georgia"/>
                <a:ea typeface="Georgia"/>
                <a:cs typeface="Georgia"/>
                <a:sym typeface="Georgia"/>
              </a:defRPr>
            </a:lvl2pPr>
            <a:lvl3pPr marL="923544" marR="0" lvl="2" indent="-225044" algn="l" rtl="0">
              <a:spcBef>
                <a:spcPts val="300"/>
              </a:spcBef>
              <a:buClr>
                <a:schemeClr val="accent1"/>
              </a:buClr>
              <a:buFont typeface="Noto Sans Symbols"/>
              <a:buNone/>
              <a:defRPr sz="1600" b="0" i="0" u="none" strike="noStrike" cap="none">
                <a:solidFill>
                  <a:srgbClr val="A6A6A6"/>
                </a:solidFill>
                <a:latin typeface="Georgia"/>
                <a:ea typeface="Georgia"/>
                <a:cs typeface="Georgia"/>
                <a:sym typeface="Georgia"/>
              </a:defRPr>
            </a:lvl3pPr>
            <a:lvl4pPr marL="1179576" marR="0" lvl="3" indent="-201675" algn="l" rtl="0">
              <a:spcBef>
                <a:spcPts val="300"/>
              </a:spcBef>
              <a:buClr>
                <a:schemeClr val="accent1"/>
              </a:buClr>
              <a:buFont typeface="Noto Sans Symbols"/>
              <a:buNone/>
              <a:defRPr sz="1400" b="0" i="0" u="none" strike="noStrike" cap="none">
                <a:solidFill>
                  <a:srgbClr val="A6A6A6"/>
                </a:solidFill>
                <a:latin typeface="Georgia"/>
                <a:ea typeface="Georgia"/>
                <a:cs typeface="Georgia"/>
                <a:sym typeface="Georgia"/>
              </a:defRPr>
            </a:lvl4pPr>
            <a:lvl5pPr marL="1389888" marR="0" lvl="4" indent="-183388" algn="l" rtl="0">
              <a:spcBef>
                <a:spcPts val="300"/>
              </a:spcBef>
              <a:buClr>
                <a:schemeClr val="accent3"/>
              </a:buClr>
              <a:buFont typeface="Georgia"/>
              <a:buNone/>
              <a:defRPr sz="1400" b="0" i="0" u="none" strike="noStrike" cap="none">
                <a:solidFill>
                  <a:srgbClr val="A6A6A6"/>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74" name="Shape 74"/>
          <p:cNvSpPr txBox="1">
            <a:spLocks noGrp="1"/>
          </p:cNvSpPr>
          <p:nvPr>
            <p:ph type="dt" idx="10"/>
          </p:nvPr>
        </p:nvSpPr>
        <p:spPr>
          <a:xfrm>
            <a:off x="6586535" y="612647"/>
            <a:ext cx="957264" cy="457200"/>
          </a:xfrm>
          <a:prstGeom prst="rect">
            <a:avLst/>
          </a:prstGeom>
          <a:noFill/>
          <a:ln>
            <a:noFill/>
          </a:ln>
        </p:spPr>
        <p:txBody>
          <a:bodyPr lIns="91425" tIns="91425" rIns="91425" bIns="91425" anchor="t" anchorCtr="0"/>
          <a:lstStyle>
            <a:lvl1pPr marL="0" marR="0" lvl="0" indent="0" algn="l" rtl="0">
              <a:spcBef>
                <a:spcPts val="0"/>
              </a:spcBef>
              <a:buNone/>
              <a:defRPr sz="800">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75" name="Shape 75"/>
          <p:cNvSpPr txBox="1">
            <a:spLocks noGrp="1"/>
          </p:cNvSpPr>
          <p:nvPr>
            <p:ph type="sldNum" idx="12"/>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800">
                <a:solidFill>
                  <a:srgbClr val="FFFFFF"/>
                </a:solidFill>
                <a:latin typeface="Georgia"/>
                <a:ea typeface="Georgia"/>
                <a:cs typeface="Georgia"/>
                <a:sym typeface="Georgia"/>
              </a:rPr>
              <a:t>‹#›</a:t>
            </a:fld>
            <a:endParaRPr lang="en-US" sz="1800">
              <a:solidFill>
                <a:srgbClr val="FFFFFF"/>
              </a:solidFill>
              <a:latin typeface="Georgia"/>
              <a:ea typeface="Georgia"/>
              <a:cs typeface="Georgia"/>
              <a:sym typeface="Georgi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1143000"/>
            <a:ext cx="8229600" cy="1066799"/>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Trebuchet MS"/>
              <a:buNone/>
              <a:defRPr sz="40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8" name="Shape 78"/>
          <p:cNvSpPr txBox="1">
            <a:spLocks noGrp="1"/>
          </p:cNvSpPr>
          <p:nvPr>
            <p:ph type="body" idx="1"/>
          </p:nvPr>
        </p:nvSpPr>
        <p:spPr>
          <a:xfrm>
            <a:off x="457200" y="2249424"/>
            <a:ext cx="4038599" cy="4525963"/>
          </a:xfrm>
          <a:prstGeom prst="rect">
            <a:avLst/>
          </a:prstGeom>
          <a:noFill/>
          <a:ln>
            <a:noFill/>
          </a:ln>
        </p:spPr>
        <p:txBody>
          <a:bodyPr lIns="91425" tIns="91425" rIns="91425" bIns="91425" anchor="t" anchorCtr="0"/>
          <a:lstStyle>
            <a:lvl1pPr marL="365760" marR="0" lvl="0" indent="-137159" algn="l" rtl="0">
              <a:spcBef>
                <a:spcPts val="300"/>
              </a:spcBef>
              <a:buClr>
                <a:schemeClr val="accent3"/>
              </a:buClr>
              <a:buSzPct val="100000"/>
              <a:buFont typeface="Georgia"/>
              <a:buChar char="•"/>
              <a:defRPr sz="2000" b="0" i="0" u="none" strike="noStrike" cap="none">
                <a:solidFill>
                  <a:schemeClr val="dk1"/>
                </a:solidFill>
                <a:latin typeface="Georgia"/>
                <a:ea typeface="Georgia"/>
                <a:cs typeface="Georgia"/>
                <a:sym typeface="Georgia"/>
              </a:defRPr>
            </a:lvl1pPr>
            <a:lvl2pPr marL="658368" marR="0" lvl="1" indent="-131318" algn="l" rtl="0">
              <a:spcBef>
                <a:spcPts val="300"/>
              </a:spcBef>
              <a:buClr>
                <a:schemeClr val="accent2"/>
              </a:buClr>
              <a:buSzPct val="100000"/>
              <a:buFont typeface="Georgia"/>
              <a:buChar char="▫"/>
              <a:defRPr sz="1900" b="0" i="0" u="none" strike="noStrike" cap="none">
                <a:solidFill>
                  <a:schemeClr val="accent2"/>
                </a:solidFill>
                <a:latin typeface="Georgia"/>
                <a:ea typeface="Georgia"/>
                <a:cs typeface="Georgia"/>
                <a:sym typeface="Georgia"/>
              </a:defRPr>
            </a:lvl2pPr>
            <a:lvl3pPr marL="923544" marR="0" lvl="2" indent="-110744" algn="l" rtl="0">
              <a:spcBef>
                <a:spcPts val="300"/>
              </a:spcBef>
              <a:buClr>
                <a:schemeClr val="accent1"/>
              </a:buClr>
              <a:buSzPct val="100000"/>
              <a:buFont typeface="Noto Sans Symbols"/>
              <a:buChar char="⚫"/>
              <a:defRPr sz="1800" b="0" i="0" u="none" strike="noStrike" cap="none">
                <a:solidFill>
                  <a:schemeClr val="accent1"/>
                </a:solidFill>
                <a:latin typeface="Georgia"/>
                <a:ea typeface="Georgia"/>
                <a:cs typeface="Georgia"/>
                <a:sym typeface="Georgia"/>
              </a:defRPr>
            </a:lvl3pPr>
            <a:lvl4pPr marL="1179576" marR="0" lvl="3" indent="-87375" algn="l" rtl="0">
              <a:spcBef>
                <a:spcPts val="300"/>
              </a:spcBef>
              <a:buClr>
                <a:schemeClr val="accent1"/>
              </a:buClr>
              <a:buSzPct val="100000"/>
              <a:buFont typeface="Noto Sans Symbols"/>
              <a:buChar char="⚫"/>
              <a:defRPr sz="1800" b="0" i="0" u="none" strike="noStrike" cap="none">
                <a:solidFill>
                  <a:schemeClr val="accent1"/>
                </a:solidFill>
                <a:latin typeface="Georgia"/>
                <a:ea typeface="Georgia"/>
                <a:cs typeface="Georgia"/>
                <a:sym typeface="Georgia"/>
              </a:defRPr>
            </a:lvl4pPr>
            <a:lvl5pPr marL="1389888" marR="0" lvl="4" indent="-69088"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79" name="Shape 79"/>
          <p:cNvSpPr txBox="1">
            <a:spLocks noGrp="1"/>
          </p:cNvSpPr>
          <p:nvPr>
            <p:ph type="body" idx="2"/>
          </p:nvPr>
        </p:nvSpPr>
        <p:spPr>
          <a:xfrm>
            <a:off x="4648200" y="2249424"/>
            <a:ext cx="4038599" cy="4525963"/>
          </a:xfrm>
          <a:prstGeom prst="rect">
            <a:avLst/>
          </a:prstGeom>
          <a:noFill/>
          <a:ln>
            <a:noFill/>
          </a:ln>
        </p:spPr>
        <p:txBody>
          <a:bodyPr lIns="91425" tIns="91425" rIns="91425" bIns="91425" anchor="t" anchorCtr="0"/>
          <a:lstStyle>
            <a:lvl1pPr marL="365760" marR="0" lvl="0" indent="-137159" algn="l" rtl="0">
              <a:spcBef>
                <a:spcPts val="300"/>
              </a:spcBef>
              <a:buClr>
                <a:schemeClr val="accent3"/>
              </a:buClr>
              <a:buSzPct val="100000"/>
              <a:buFont typeface="Georgia"/>
              <a:buChar char="•"/>
              <a:defRPr sz="2000" b="0" i="0" u="none" strike="noStrike" cap="none">
                <a:solidFill>
                  <a:schemeClr val="dk1"/>
                </a:solidFill>
                <a:latin typeface="Georgia"/>
                <a:ea typeface="Georgia"/>
                <a:cs typeface="Georgia"/>
                <a:sym typeface="Georgia"/>
              </a:defRPr>
            </a:lvl1pPr>
            <a:lvl2pPr marL="658368" marR="0" lvl="1" indent="-131318" algn="l" rtl="0">
              <a:spcBef>
                <a:spcPts val="300"/>
              </a:spcBef>
              <a:buClr>
                <a:schemeClr val="accent2"/>
              </a:buClr>
              <a:buSzPct val="100000"/>
              <a:buFont typeface="Georgia"/>
              <a:buChar char="▫"/>
              <a:defRPr sz="1900" b="0" i="0" u="none" strike="noStrike" cap="none">
                <a:solidFill>
                  <a:schemeClr val="accent2"/>
                </a:solidFill>
                <a:latin typeface="Georgia"/>
                <a:ea typeface="Georgia"/>
                <a:cs typeface="Georgia"/>
                <a:sym typeface="Georgia"/>
              </a:defRPr>
            </a:lvl2pPr>
            <a:lvl3pPr marL="923544" marR="0" lvl="2" indent="-110744" algn="l" rtl="0">
              <a:spcBef>
                <a:spcPts val="300"/>
              </a:spcBef>
              <a:buClr>
                <a:schemeClr val="accent1"/>
              </a:buClr>
              <a:buSzPct val="100000"/>
              <a:buFont typeface="Noto Sans Symbols"/>
              <a:buChar char="⚫"/>
              <a:defRPr sz="1800" b="0" i="0" u="none" strike="noStrike" cap="none">
                <a:solidFill>
                  <a:schemeClr val="accent1"/>
                </a:solidFill>
                <a:latin typeface="Georgia"/>
                <a:ea typeface="Georgia"/>
                <a:cs typeface="Georgia"/>
                <a:sym typeface="Georgia"/>
              </a:defRPr>
            </a:lvl3pPr>
            <a:lvl4pPr marL="1179576" marR="0" lvl="3" indent="-87375" algn="l" rtl="0">
              <a:spcBef>
                <a:spcPts val="300"/>
              </a:spcBef>
              <a:buClr>
                <a:schemeClr val="accent1"/>
              </a:buClr>
              <a:buSzPct val="100000"/>
              <a:buFont typeface="Noto Sans Symbols"/>
              <a:buChar char="⚫"/>
              <a:defRPr sz="1800" b="0" i="0" u="none" strike="noStrike" cap="none">
                <a:solidFill>
                  <a:schemeClr val="accent1"/>
                </a:solidFill>
                <a:latin typeface="Georgia"/>
                <a:ea typeface="Georgia"/>
                <a:cs typeface="Georgia"/>
                <a:sym typeface="Georgia"/>
              </a:defRPr>
            </a:lvl4pPr>
            <a:lvl5pPr marL="1389888" marR="0" lvl="4" indent="-69088"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80" name="Shape 80"/>
          <p:cNvSpPr txBox="1">
            <a:spLocks noGrp="1"/>
          </p:cNvSpPr>
          <p:nvPr>
            <p:ph type="sldNum" idx="12"/>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800">
                <a:solidFill>
                  <a:srgbClr val="FFFFFF"/>
                </a:solidFill>
                <a:latin typeface="Georgia"/>
                <a:ea typeface="Georgia"/>
                <a:cs typeface="Georgia"/>
                <a:sym typeface="Georgia"/>
              </a:rPr>
              <a:t>‹#›</a:t>
            </a:fld>
            <a:endParaRPr lang="en-US" sz="1800">
              <a:solidFill>
                <a:srgbClr val="FFFFFF"/>
              </a:solidFill>
              <a:latin typeface="Georgia"/>
              <a:ea typeface="Georgia"/>
              <a:cs typeface="Georgia"/>
              <a:sym typeface="Georgi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1"/>
        <p:cNvGrpSpPr/>
        <p:nvPr/>
      </p:nvGrpSpPr>
      <p:grpSpPr>
        <a:xfrm>
          <a:off x="0" y="0"/>
          <a:ext cx="0" cy="0"/>
          <a:chOff x="0" y="0"/>
          <a:chExt cx="0" cy="0"/>
        </a:xfrm>
      </p:grpSpPr>
      <p:sp>
        <p:nvSpPr>
          <p:cNvPr id="82" name="Shape 82"/>
          <p:cNvSpPr txBox="1">
            <a:spLocks noGrp="1"/>
          </p:cNvSpPr>
          <p:nvPr>
            <p:ph type="dt" idx="10"/>
          </p:nvPr>
        </p:nvSpPr>
        <p:spPr>
          <a:xfrm>
            <a:off x="6586535" y="612647"/>
            <a:ext cx="957264" cy="457200"/>
          </a:xfrm>
          <a:prstGeom prst="rect">
            <a:avLst/>
          </a:prstGeom>
          <a:noFill/>
          <a:ln>
            <a:noFill/>
          </a:ln>
        </p:spPr>
        <p:txBody>
          <a:bodyPr lIns="91425" tIns="91425" rIns="91425" bIns="91425" anchor="t" anchorCtr="0"/>
          <a:lstStyle>
            <a:lvl1pPr marL="0" marR="0" lvl="0" indent="0" algn="l" rtl="0">
              <a:spcBef>
                <a:spcPts val="0"/>
              </a:spcBef>
              <a:buNone/>
              <a:defRPr sz="800">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83" name="Shape 83"/>
          <p:cNvSpPr txBox="1">
            <a:spLocks noGrp="1"/>
          </p:cNvSpPr>
          <p:nvPr>
            <p:ph type="ftr" idx="11"/>
          </p:nvPr>
        </p:nvSpPr>
        <p:spPr>
          <a:xfrm>
            <a:off x="304800" y="533400"/>
            <a:ext cx="1325880" cy="457200"/>
          </a:xfrm>
          <a:prstGeom prst="rect">
            <a:avLst/>
          </a:prstGeom>
          <a:noFill/>
          <a:ln>
            <a:noFill/>
          </a:ln>
        </p:spPr>
        <p:txBody>
          <a:bodyPr lIns="91425" tIns="91425" rIns="91425" bIns="91425" anchor="t" anchorCtr="0"/>
          <a:lstStyle>
            <a:lvl1pPr marL="0" marR="0" lvl="0" indent="0" algn="r" rtl="0">
              <a:spcBef>
                <a:spcPts val="0"/>
              </a:spcBef>
              <a:buNone/>
              <a:defRPr sz="800">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84" name="Shape 84"/>
          <p:cNvSpPr txBox="1">
            <a:spLocks noGrp="1"/>
          </p:cNvSpPr>
          <p:nvPr>
            <p:ph type="sldNum" idx="12"/>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800">
                <a:solidFill>
                  <a:srgbClr val="FFFFFF"/>
                </a:solidFill>
                <a:latin typeface="Georgia"/>
                <a:ea typeface="Georgia"/>
                <a:cs typeface="Georgia"/>
                <a:sym typeface="Georgia"/>
              </a:rPr>
              <a:t>‹#›</a:t>
            </a:fld>
            <a:endParaRPr lang="en-US" sz="1800">
              <a:solidFill>
                <a:srgbClr val="FFFFFF"/>
              </a:solidFill>
              <a:latin typeface="Georgia"/>
              <a:ea typeface="Georgia"/>
              <a:cs typeface="Georgia"/>
              <a:sym typeface="Georgia"/>
            </a:endParaRPr>
          </a:p>
        </p:txBody>
      </p:sp>
      <p:pic>
        <p:nvPicPr>
          <p:cNvPr id="85" name="Shape 85"/>
          <p:cNvPicPr preferRelativeResize="0"/>
          <p:nvPr/>
        </p:nvPicPr>
        <p:blipFill rotWithShape="1">
          <a:blip r:embed="rId2">
            <a:alphaModFix/>
          </a:blip>
          <a:srcRect/>
          <a:stretch/>
        </p:blipFill>
        <p:spPr>
          <a:xfrm>
            <a:off x="152400" y="533400"/>
            <a:ext cx="1524000" cy="53339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5353496" y="1101970"/>
            <a:ext cx="3383280" cy="877823"/>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Trebuchet MS"/>
              <a:buNone/>
              <a:defRPr sz="1800" b="1"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8" name="Shape 88"/>
          <p:cNvSpPr txBox="1">
            <a:spLocks noGrp="1"/>
          </p:cNvSpPr>
          <p:nvPr>
            <p:ph type="body" idx="1"/>
          </p:nvPr>
        </p:nvSpPr>
        <p:spPr>
          <a:xfrm>
            <a:off x="5353496" y="2010726"/>
            <a:ext cx="3383280" cy="4617720"/>
          </a:xfrm>
          <a:prstGeom prst="rect">
            <a:avLst/>
          </a:prstGeom>
          <a:noFill/>
          <a:ln>
            <a:noFill/>
          </a:ln>
        </p:spPr>
        <p:txBody>
          <a:bodyPr lIns="91425" tIns="91425" rIns="91425" bIns="91425" anchor="t" anchorCtr="0"/>
          <a:lstStyle>
            <a:lvl1pPr marL="9144" marR="0" lvl="0" indent="-9144" algn="l" rtl="0">
              <a:spcBef>
                <a:spcPts val="300"/>
              </a:spcBef>
              <a:buClr>
                <a:schemeClr val="accent3"/>
              </a:buClr>
              <a:buFont typeface="Georgia"/>
              <a:buNone/>
              <a:defRPr sz="1400" b="0" i="0" u="none" strike="noStrike" cap="none">
                <a:solidFill>
                  <a:schemeClr val="dk1"/>
                </a:solidFill>
                <a:latin typeface="Georgia"/>
                <a:ea typeface="Georgia"/>
                <a:cs typeface="Georgia"/>
                <a:sym typeface="Georgia"/>
              </a:defRPr>
            </a:lvl1pPr>
            <a:lvl2pPr marL="658368" marR="0" lvl="1" indent="-251968" algn="l" rtl="0">
              <a:spcBef>
                <a:spcPts val="300"/>
              </a:spcBef>
              <a:buClr>
                <a:schemeClr val="accent2"/>
              </a:buClr>
              <a:buFont typeface="Georgia"/>
              <a:buNone/>
              <a:defRPr sz="1200" b="0" i="0" u="none" strike="noStrike" cap="none">
                <a:solidFill>
                  <a:schemeClr val="accent2"/>
                </a:solidFill>
                <a:latin typeface="Georgia"/>
                <a:ea typeface="Georgia"/>
                <a:cs typeface="Georgia"/>
                <a:sym typeface="Georgia"/>
              </a:defRPr>
            </a:lvl2pPr>
            <a:lvl3pPr marL="923544" marR="0" lvl="2" indent="-225044" algn="l" rtl="0">
              <a:spcBef>
                <a:spcPts val="300"/>
              </a:spcBef>
              <a:buClr>
                <a:schemeClr val="accent1"/>
              </a:buClr>
              <a:buFont typeface="Noto Sans Symbols"/>
              <a:buNone/>
              <a:defRPr sz="1000" b="0" i="0" u="none" strike="noStrike" cap="none">
                <a:solidFill>
                  <a:schemeClr val="accent1"/>
                </a:solidFill>
                <a:latin typeface="Georgia"/>
                <a:ea typeface="Georgia"/>
                <a:cs typeface="Georgia"/>
                <a:sym typeface="Georgia"/>
              </a:defRPr>
            </a:lvl3pPr>
            <a:lvl4pPr marL="1179576" marR="0" lvl="3" indent="-201675" algn="l" rtl="0">
              <a:spcBef>
                <a:spcPts val="300"/>
              </a:spcBef>
              <a:buClr>
                <a:schemeClr val="accent1"/>
              </a:buClr>
              <a:buFont typeface="Noto Sans Symbols"/>
              <a:buNone/>
              <a:defRPr sz="900" b="0" i="0" u="none" strike="noStrike" cap="none">
                <a:solidFill>
                  <a:schemeClr val="accent1"/>
                </a:solidFill>
                <a:latin typeface="Georgia"/>
                <a:ea typeface="Georgia"/>
                <a:cs typeface="Georgia"/>
                <a:sym typeface="Georgia"/>
              </a:defRPr>
            </a:lvl4pPr>
            <a:lvl5pPr marL="1389888" marR="0" lvl="4" indent="-183388" algn="l" rtl="0">
              <a:spcBef>
                <a:spcPts val="300"/>
              </a:spcBef>
              <a:buClr>
                <a:schemeClr val="accent3"/>
              </a:buClr>
              <a:buFont typeface="Georgia"/>
              <a:buNone/>
              <a:defRPr sz="9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89" name="Shape 89"/>
          <p:cNvSpPr txBox="1">
            <a:spLocks noGrp="1"/>
          </p:cNvSpPr>
          <p:nvPr>
            <p:ph type="body" idx="2"/>
          </p:nvPr>
        </p:nvSpPr>
        <p:spPr>
          <a:xfrm>
            <a:off x="228600" y="1143000"/>
            <a:ext cx="4873751" cy="5562600"/>
          </a:xfrm>
          <a:prstGeom prst="rect">
            <a:avLst/>
          </a:prstGeom>
          <a:noFill/>
          <a:ln>
            <a:noFill/>
          </a:ln>
        </p:spPr>
        <p:txBody>
          <a:bodyPr lIns="91425" tIns="91425" rIns="91425" bIns="91425" anchor="t" anchorCtr="0"/>
          <a:lstStyle>
            <a:lvl1pPr marL="365760" marR="0" lvl="0" indent="-60959" algn="l" rtl="0">
              <a:spcBef>
                <a:spcPts val="300"/>
              </a:spcBef>
              <a:buClr>
                <a:schemeClr val="accent3"/>
              </a:buClr>
              <a:buSzPct val="100000"/>
              <a:buFont typeface="Georgia"/>
              <a:buChar char="•"/>
              <a:defRPr sz="3200" b="0" i="0" u="none" strike="noStrike" cap="none">
                <a:solidFill>
                  <a:schemeClr val="dk1"/>
                </a:solidFill>
                <a:latin typeface="Georgia"/>
                <a:ea typeface="Georgia"/>
                <a:cs typeface="Georgia"/>
                <a:sym typeface="Georgia"/>
              </a:defRPr>
            </a:lvl1pPr>
            <a:lvl2pPr marL="658368" marR="0" lvl="1" indent="-74168" algn="l" rtl="0">
              <a:spcBef>
                <a:spcPts val="300"/>
              </a:spcBef>
              <a:buClr>
                <a:schemeClr val="accent2"/>
              </a:buClr>
              <a:buSzPct val="100000"/>
              <a:buFont typeface="Georgia"/>
              <a:buChar char="▫"/>
              <a:defRPr sz="2800" b="0" i="0" u="none" strike="noStrike" cap="none">
                <a:solidFill>
                  <a:schemeClr val="accent2"/>
                </a:solidFill>
                <a:latin typeface="Georgia"/>
                <a:ea typeface="Georgia"/>
                <a:cs typeface="Georgia"/>
                <a:sym typeface="Georgia"/>
              </a:defRPr>
            </a:lvl2pPr>
            <a:lvl3pPr marL="923544" marR="0" lvl="2" indent="-72644" algn="l" rtl="0">
              <a:spcBef>
                <a:spcPts val="300"/>
              </a:spcBef>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76" marR="0" lvl="3" indent="-74675" algn="l" rtl="0">
              <a:spcBef>
                <a:spcPts val="300"/>
              </a:spcBef>
              <a:buClr>
                <a:schemeClr val="accent1"/>
              </a:buClr>
              <a:buSzPct val="100000"/>
              <a:buFont typeface="Noto Sans Symbols"/>
              <a:buChar char="⚫"/>
              <a:defRPr sz="2000" b="0" i="0" u="none" strike="noStrike" cap="none">
                <a:solidFill>
                  <a:schemeClr val="accent1"/>
                </a:solidFill>
                <a:latin typeface="Georgia"/>
                <a:ea typeface="Georgia"/>
                <a:cs typeface="Georgia"/>
                <a:sym typeface="Georgia"/>
              </a:defRPr>
            </a:lvl4pPr>
            <a:lvl5pPr marL="1389888" marR="0" lvl="4" indent="-56388" algn="l" rtl="0">
              <a:spcBef>
                <a:spcPts val="300"/>
              </a:spcBef>
              <a:buClr>
                <a:schemeClr val="accent3"/>
              </a:buClr>
              <a:buSzPct val="100000"/>
              <a:buFont typeface="Georgia"/>
              <a:buChar char="▫"/>
              <a:defRPr sz="20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90" name="Shape 90"/>
          <p:cNvSpPr txBox="1">
            <a:spLocks noGrp="1"/>
          </p:cNvSpPr>
          <p:nvPr>
            <p:ph type="dt" idx="10"/>
          </p:nvPr>
        </p:nvSpPr>
        <p:spPr>
          <a:xfrm>
            <a:off x="6586535" y="612647"/>
            <a:ext cx="957264" cy="457200"/>
          </a:xfrm>
          <a:prstGeom prst="rect">
            <a:avLst/>
          </a:prstGeom>
          <a:noFill/>
          <a:ln>
            <a:noFill/>
          </a:ln>
        </p:spPr>
        <p:txBody>
          <a:bodyPr lIns="91425" tIns="91425" rIns="91425" bIns="91425" anchor="t" anchorCtr="0"/>
          <a:lstStyle>
            <a:lvl1pPr marL="0" marR="0" lvl="0" indent="0" algn="l" rtl="0">
              <a:spcBef>
                <a:spcPts val="0"/>
              </a:spcBef>
              <a:buNone/>
              <a:defRPr sz="800">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91" name="Shape 91"/>
          <p:cNvSpPr txBox="1">
            <a:spLocks noGrp="1"/>
          </p:cNvSpPr>
          <p:nvPr>
            <p:ph type="ftr" idx="11"/>
          </p:nvPr>
        </p:nvSpPr>
        <p:spPr>
          <a:xfrm>
            <a:off x="228600" y="533400"/>
            <a:ext cx="1325880" cy="457200"/>
          </a:xfrm>
          <a:prstGeom prst="rect">
            <a:avLst/>
          </a:prstGeom>
          <a:noFill/>
          <a:ln>
            <a:noFill/>
          </a:ln>
        </p:spPr>
        <p:txBody>
          <a:bodyPr lIns="91425" tIns="91425" rIns="91425" bIns="91425" anchor="t" anchorCtr="0"/>
          <a:lstStyle>
            <a:lvl1pPr marL="0" marR="0" lvl="0" indent="0" algn="r" rtl="0">
              <a:spcBef>
                <a:spcPts val="0"/>
              </a:spcBef>
              <a:buNone/>
              <a:defRPr sz="800">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92" name="Shape 92"/>
          <p:cNvSpPr txBox="1">
            <a:spLocks noGrp="1"/>
          </p:cNvSpPr>
          <p:nvPr>
            <p:ph type="sldNum" idx="12"/>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800">
                <a:solidFill>
                  <a:srgbClr val="FFFFFF"/>
                </a:solidFill>
                <a:latin typeface="Georgia"/>
                <a:ea typeface="Georgia"/>
                <a:cs typeface="Georgia"/>
                <a:sym typeface="Georgia"/>
              </a:rPr>
              <a:t>‹#›</a:t>
            </a:fld>
            <a:endParaRPr lang="en-US" sz="1800">
              <a:solidFill>
                <a:srgbClr val="FFFFFF"/>
              </a:solidFill>
              <a:latin typeface="Georgia"/>
              <a:ea typeface="Georgia"/>
              <a:cs typeface="Georgia"/>
              <a:sym typeface="Georgia"/>
            </a:endParaRPr>
          </a:p>
        </p:txBody>
      </p:sp>
      <p:pic>
        <p:nvPicPr>
          <p:cNvPr id="93" name="Shape 93"/>
          <p:cNvPicPr preferRelativeResize="0"/>
          <p:nvPr/>
        </p:nvPicPr>
        <p:blipFill rotWithShape="1">
          <a:blip r:embed="rId2">
            <a:alphaModFix/>
          </a:blip>
          <a:srcRect/>
          <a:stretch/>
        </p:blipFill>
        <p:spPr>
          <a:xfrm>
            <a:off x="152400" y="533400"/>
            <a:ext cx="1524000" cy="53339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366817"/>
            <a:ext cx="9144000" cy="84406"/>
          </a:xfrm>
          <a:prstGeom prst="rect">
            <a:avLst/>
          </a:prstGeom>
          <a:solidFill>
            <a:schemeClr val="accent2">
              <a:alpha val="4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11" name="Shape 11"/>
          <p:cNvSpPr/>
          <p:nvPr/>
        </p:nvSpPr>
        <p:spPr>
          <a:xfrm>
            <a:off x="0" y="0"/>
            <a:ext cx="9144000" cy="310662"/>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12" name="Shape 12"/>
          <p:cNvSpPr/>
          <p:nvPr/>
        </p:nvSpPr>
        <p:spPr>
          <a:xfrm>
            <a:off x="0" y="308276"/>
            <a:ext cx="9144001" cy="91440"/>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13" name="Shape 13"/>
          <p:cNvSpPr/>
          <p:nvPr/>
        </p:nvSpPr>
        <p:spPr>
          <a:xfrm rot="10800000" flipH="1">
            <a:off x="5410182" y="360246"/>
            <a:ext cx="3733819" cy="91087"/>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14" name="Shape 14"/>
          <p:cNvSpPr/>
          <p:nvPr/>
        </p:nvSpPr>
        <p:spPr>
          <a:xfrm rot="10800000" flipH="1">
            <a:off x="5410200" y="440112"/>
            <a:ext cx="3733800" cy="180034"/>
          </a:xfrm>
          <a:prstGeom prst="rect">
            <a:avLst/>
          </a:prstGeom>
          <a:solidFill>
            <a:schemeClr val="accent2">
              <a:alpha val="4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15" name="Shape 15"/>
          <p:cNvSpPr/>
          <p:nvPr/>
        </p:nvSpPr>
        <p:spPr>
          <a:xfrm>
            <a:off x="5407339" y="497504"/>
            <a:ext cx="3063240" cy="27431"/>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16" name="Shape 16"/>
          <p:cNvSpPr/>
          <p:nvPr/>
        </p:nvSpPr>
        <p:spPr>
          <a:xfrm>
            <a:off x="7373646" y="588943"/>
            <a:ext cx="1600199" cy="36575"/>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17" name="Shape 17"/>
          <p:cNvSpPr/>
          <p:nvPr/>
        </p:nvSpPr>
        <p:spPr>
          <a:xfrm>
            <a:off x="9084965" y="-2001"/>
            <a:ext cx="57625" cy="621792"/>
          </a:xfrm>
          <a:prstGeom prst="rect">
            <a:avLst/>
          </a:prstGeom>
          <a:solidFill>
            <a:srgbClr val="FFFFFF">
              <a:alpha val="64705"/>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18" name="Shape 18"/>
          <p:cNvSpPr/>
          <p:nvPr/>
        </p:nvSpPr>
        <p:spPr>
          <a:xfrm>
            <a:off x="9044481" y="-2001"/>
            <a:ext cx="27431" cy="621792"/>
          </a:xfrm>
          <a:prstGeom prst="rect">
            <a:avLst/>
          </a:prstGeom>
          <a:solidFill>
            <a:srgbClr val="FFFFFF">
              <a:alpha val="64705"/>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19" name="Shape 19"/>
          <p:cNvSpPr/>
          <p:nvPr/>
        </p:nvSpPr>
        <p:spPr>
          <a:xfrm>
            <a:off x="9025428" y="-2001"/>
            <a:ext cx="9143" cy="621792"/>
          </a:xfrm>
          <a:prstGeom prst="rect">
            <a:avLst/>
          </a:prstGeom>
          <a:solidFill>
            <a:srgbClr val="FFFFFF">
              <a:alpha val="60000"/>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20" name="Shape 20"/>
          <p:cNvSpPr/>
          <p:nvPr/>
        </p:nvSpPr>
        <p:spPr>
          <a:xfrm>
            <a:off x="8975422" y="-2001"/>
            <a:ext cx="27431" cy="621792"/>
          </a:xfrm>
          <a:prstGeom prst="rect">
            <a:avLst/>
          </a:prstGeom>
          <a:solidFill>
            <a:srgbClr val="FFFFFF">
              <a:alpha val="40000"/>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21" name="Shape 21"/>
          <p:cNvSpPr/>
          <p:nvPr/>
        </p:nvSpPr>
        <p:spPr>
          <a:xfrm>
            <a:off x="8915677" y="379"/>
            <a:ext cx="54863" cy="585215"/>
          </a:xfrm>
          <a:prstGeom prst="rect">
            <a:avLst/>
          </a:prstGeom>
          <a:solidFill>
            <a:srgbClr val="FFFFFF">
              <a:alpha val="20000"/>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22" name="Shape 22"/>
          <p:cNvSpPr/>
          <p:nvPr/>
        </p:nvSpPr>
        <p:spPr>
          <a:xfrm>
            <a:off x="8873475" y="379"/>
            <a:ext cx="9143" cy="585215"/>
          </a:xfrm>
          <a:prstGeom prst="rect">
            <a:avLst/>
          </a:prstGeom>
          <a:solidFill>
            <a:srgbClr val="FFFFFF">
              <a:alpha val="29803"/>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23" name="Shape 23"/>
          <p:cNvSpPr txBox="1">
            <a:spLocks noGrp="1"/>
          </p:cNvSpPr>
          <p:nvPr>
            <p:ph type="title"/>
          </p:nvPr>
        </p:nvSpPr>
        <p:spPr>
          <a:xfrm>
            <a:off x="457200" y="1143000"/>
            <a:ext cx="8229600" cy="1066799"/>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Trebuchet MS"/>
              <a:buNone/>
              <a:defRPr sz="40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body" idx="1"/>
          </p:nvPr>
        </p:nvSpPr>
        <p:spPr>
          <a:xfrm>
            <a:off x="457200" y="2249424"/>
            <a:ext cx="8229600" cy="4325112"/>
          </a:xfrm>
          <a:prstGeom prst="rect">
            <a:avLst/>
          </a:prstGeom>
          <a:noFill/>
          <a:ln>
            <a:noFill/>
          </a:ln>
        </p:spPr>
        <p:txBody>
          <a:bodyPr lIns="91425" tIns="91425" rIns="91425" bIns="91425" anchor="t" anchorCtr="0"/>
          <a:lstStyle>
            <a:lvl1pPr marL="365760" marR="0" lvl="0" indent="-86359" algn="l" rtl="0">
              <a:spcBef>
                <a:spcPts val="300"/>
              </a:spcBef>
              <a:buClr>
                <a:schemeClr val="accent3"/>
              </a:buClr>
              <a:buSzPct val="100000"/>
              <a:buFont typeface="Georgia"/>
              <a:buChar char="•"/>
              <a:defRPr sz="2800" b="0" i="0" u="none" strike="noStrike" cap="none">
                <a:solidFill>
                  <a:schemeClr val="dk1"/>
                </a:solidFill>
                <a:latin typeface="Georgia"/>
                <a:ea typeface="Georgia"/>
                <a:cs typeface="Georgia"/>
                <a:sym typeface="Georgia"/>
              </a:defRPr>
            </a:lvl1pPr>
            <a:lvl2pPr marL="658368" marR="0" lvl="1" indent="-86868" algn="l" rtl="0">
              <a:spcBef>
                <a:spcPts val="300"/>
              </a:spcBef>
              <a:buClr>
                <a:schemeClr val="accent2"/>
              </a:buClr>
              <a:buSzPct val="100000"/>
              <a:buFont typeface="Georgia"/>
              <a:buChar char="▫"/>
              <a:defRPr sz="2600" b="0" i="0" u="none" strike="noStrike" cap="none">
                <a:solidFill>
                  <a:schemeClr val="accent2"/>
                </a:solidFill>
                <a:latin typeface="Georgia"/>
                <a:ea typeface="Georgia"/>
                <a:cs typeface="Georgia"/>
                <a:sym typeface="Georgia"/>
              </a:defRPr>
            </a:lvl2pPr>
            <a:lvl3pPr marL="923544" marR="0" lvl="2" indent="-72644" algn="l" rtl="0">
              <a:spcBef>
                <a:spcPts val="300"/>
              </a:spcBef>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76" marR="0" lvl="3" indent="-61975" algn="l" rtl="0">
              <a:spcBef>
                <a:spcPts val="300"/>
              </a:spcBef>
              <a:buClr>
                <a:schemeClr val="accent1"/>
              </a:buClr>
              <a:buSzPct val="100000"/>
              <a:buFont typeface="Noto Sans Symbols"/>
              <a:buChar char="⚫"/>
              <a:defRPr sz="2200" b="0" i="0" u="none" strike="noStrike" cap="none">
                <a:solidFill>
                  <a:schemeClr val="accent1"/>
                </a:solidFill>
                <a:latin typeface="Georgia"/>
                <a:ea typeface="Georgia"/>
                <a:cs typeface="Georgia"/>
                <a:sym typeface="Georgia"/>
              </a:defRPr>
            </a:lvl4pPr>
            <a:lvl5pPr marL="1389888" marR="0" lvl="4" indent="-56388" algn="l" rtl="0">
              <a:spcBef>
                <a:spcPts val="300"/>
              </a:spcBef>
              <a:buClr>
                <a:schemeClr val="accent3"/>
              </a:buClr>
              <a:buSzPct val="100000"/>
              <a:buFont typeface="Georgia"/>
              <a:buChar char="▫"/>
              <a:defRPr sz="20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25" name="Shape 25"/>
          <p:cNvSpPr txBox="1">
            <a:spLocks noGrp="1"/>
          </p:cNvSpPr>
          <p:nvPr>
            <p:ph type="dt" idx="10"/>
          </p:nvPr>
        </p:nvSpPr>
        <p:spPr>
          <a:xfrm>
            <a:off x="6586535" y="612647"/>
            <a:ext cx="957264" cy="457200"/>
          </a:xfrm>
          <a:prstGeom prst="rect">
            <a:avLst/>
          </a:prstGeom>
          <a:noFill/>
          <a:ln>
            <a:noFill/>
          </a:ln>
        </p:spPr>
        <p:txBody>
          <a:bodyPr lIns="91425" tIns="91425" rIns="91425" bIns="91425" anchor="t" anchorCtr="0"/>
          <a:lstStyle>
            <a:lvl1pPr marL="0" marR="0" lvl="0" indent="0" algn="l"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26" name="Shape 26"/>
          <p:cNvSpPr txBox="1">
            <a:spLocks noGrp="1"/>
          </p:cNvSpPr>
          <p:nvPr>
            <p:ph type="ftr" idx="11"/>
          </p:nvPr>
        </p:nvSpPr>
        <p:spPr>
          <a:xfrm>
            <a:off x="152400" y="533400"/>
            <a:ext cx="1325880" cy="457200"/>
          </a:xfrm>
          <a:prstGeom prst="rect">
            <a:avLst/>
          </a:prstGeom>
          <a:noFill/>
          <a:ln>
            <a:noFill/>
          </a:ln>
        </p:spPr>
        <p:txBody>
          <a:bodyPr lIns="91425" tIns="91425" rIns="91425" bIns="91425" anchor="t" anchorCtr="0"/>
          <a:lstStyle>
            <a:lvl1pPr marL="0" marR="0" lvl="0" indent="0" algn="r"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27" name="Shape 27"/>
          <p:cNvSpPr txBox="1">
            <a:spLocks noGrp="1"/>
          </p:cNvSpPr>
          <p:nvPr>
            <p:ph type="sldNum" idx="12"/>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800" b="0" i="0" u="none" strike="noStrike" cap="none">
                <a:solidFill>
                  <a:srgbClr val="FFFFFF"/>
                </a:solidFill>
                <a:latin typeface="Georgia"/>
                <a:ea typeface="Georgia"/>
                <a:cs typeface="Georgia"/>
                <a:sym typeface="Georgia"/>
              </a:rPr>
              <a:t>‹#›</a:t>
            </a:fld>
            <a:endParaRPr lang="en-US" sz="1800" b="0" i="0" u="none" strike="noStrike" cap="none">
              <a:solidFill>
                <a:srgbClr val="FFFFFF"/>
              </a:solidFill>
              <a:latin typeface="Georgia"/>
              <a:ea typeface="Georgia"/>
              <a:cs typeface="Georgia"/>
              <a:sym typeface="Georgia"/>
            </a:endParaRPr>
          </a:p>
        </p:txBody>
      </p:sp>
      <p:pic>
        <p:nvPicPr>
          <p:cNvPr id="28" name="Shape 28"/>
          <p:cNvPicPr preferRelativeResize="0"/>
          <p:nvPr/>
        </p:nvPicPr>
        <p:blipFill rotWithShape="1">
          <a:blip r:embed="rId13">
            <a:alphaModFix/>
          </a:blip>
          <a:srcRect/>
          <a:stretch/>
        </p:blipFill>
        <p:spPr>
          <a:xfrm>
            <a:off x="152400" y="533400"/>
            <a:ext cx="1524000" cy="5333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For%20the%20First%20Lady&#8217;s%20entire%20speech,%20click%20this%20link:%20http:/www.schoolcounselor.org/school-counselors-members/professional-development/annual-conference/2014-conference-webstream/first-lady-s-addres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ctrTitle"/>
          </p:nvPr>
        </p:nvSpPr>
        <p:spPr>
          <a:xfrm>
            <a:off x="457200" y="2401886"/>
            <a:ext cx="8458200" cy="1470024"/>
          </a:xfrm>
          <a:prstGeom prst="rect">
            <a:avLst/>
          </a:prstGeom>
          <a:noFill/>
          <a:ln>
            <a:noFill/>
          </a:ln>
        </p:spPr>
        <p:txBody>
          <a:bodyPr lIns="91425" tIns="45700" rIns="91425" bIns="45700" anchor="b" anchorCtr="0">
            <a:noAutofit/>
          </a:bodyPr>
          <a:lstStyle/>
          <a:p>
            <a:pPr marL="0" marR="0" lvl="0" indent="0" algn="l" rtl="0">
              <a:spcBef>
                <a:spcPts val="0"/>
              </a:spcBef>
              <a:buClr>
                <a:schemeClr val="lt1"/>
              </a:buClr>
              <a:buSzPct val="25000"/>
              <a:buFont typeface="Trebuchet MS"/>
              <a:buNone/>
            </a:pPr>
            <a:r>
              <a:rPr lang="en-US" sz="4400" b="0" i="0" u="none" strike="noStrike" cap="none">
                <a:solidFill>
                  <a:schemeClr val="lt1"/>
                </a:solidFill>
                <a:latin typeface="Trebuchet MS"/>
                <a:ea typeface="Trebuchet MS"/>
                <a:cs typeface="Trebuchet MS"/>
                <a:sym typeface="Trebuchet MS"/>
              </a:rPr>
              <a:t>Why Every School Needs </a:t>
            </a:r>
            <a:br>
              <a:rPr lang="en-US" sz="4400" b="0" i="0" u="none" strike="noStrike" cap="none">
                <a:solidFill>
                  <a:schemeClr val="lt1"/>
                </a:solidFill>
                <a:latin typeface="Trebuchet MS"/>
                <a:ea typeface="Trebuchet MS"/>
                <a:cs typeface="Trebuchet MS"/>
                <a:sym typeface="Trebuchet MS"/>
              </a:rPr>
            </a:br>
            <a:r>
              <a:rPr lang="en-US" sz="4400" b="0" i="0" u="none" strike="noStrike" cap="none">
                <a:solidFill>
                  <a:schemeClr val="lt1"/>
                </a:solidFill>
                <a:latin typeface="Trebuchet MS"/>
                <a:ea typeface="Trebuchet MS"/>
                <a:cs typeface="Trebuchet MS"/>
                <a:sym typeface="Trebuchet MS"/>
              </a:rPr>
              <a:t>School Counselors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1143000"/>
            <a:ext cx="8229600" cy="1069847"/>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Trebuchet MS"/>
              <a:buNone/>
            </a:pPr>
            <a:r>
              <a:rPr lang="en-US" sz="4000" b="0" i="0" u="none" strike="noStrike" cap="none">
                <a:solidFill>
                  <a:schemeClr val="dk2"/>
                </a:solidFill>
                <a:latin typeface="Trebuchet MS"/>
                <a:ea typeface="Trebuchet MS"/>
                <a:cs typeface="Trebuchet MS"/>
                <a:sym typeface="Trebuchet MS"/>
              </a:rPr>
              <a:t>Delivery of Counseling Services</a:t>
            </a:r>
          </a:p>
        </p:txBody>
      </p:sp>
      <p:sp>
        <p:nvSpPr>
          <p:cNvPr id="182" name="Shape 182"/>
          <p:cNvSpPr/>
          <p:nvPr/>
        </p:nvSpPr>
        <p:spPr>
          <a:xfrm>
            <a:off x="4451614" y="3244333"/>
            <a:ext cx="293978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a:solidFill>
                  <a:schemeClr val="dk1"/>
                </a:solidFill>
                <a:latin typeface="Georgia"/>
                <a:ea typeface="Georgia"/>
                <a:cs typeface="Georgia"/>
                <a:sym typeface="Georgia"/>
              </a:rPr>
              <a:t> </a:t>
            </a:r>
          </a:p>
        </p:txBody>
      </p:sp>
      <p:grpSp>
        <p:nvGrpSpPr>
          <p:cNvPr id="183" name="Shape 183"/>
          <p:cNvGrpSpPr/>
          <p:nvPr/>
        </p:nvGrpSpPr>
        <p:grpSpPr>
          <a:xfrm>
            <a:off x="1600200" y="2438400"/>
            <a:ext cx="6096000" cy="4063999"/>
            <a:chOff x="0" y="0"/>
            <a:chExt cx="6096000" cy="4063999"/>
          </a:xfrm>
        </p:grpSpPr>
        <p:sp>
          <p:nvSpPr>
            <p:cNvPr id="184" name="Shape 184"/>
            <p:cNvSpPr/>
            <p:nvPr/>
          </p:nvSpPr>
          <p:spPr>
            <a:xfrm>
              <a:off x="2032000" y="0"/>
              <a:ext cx="2032000" cy="1354666"/>
            </a:xfrm>
            <a:prstGeom prst="trapezoid">
              <a:avLst>
                <a:gd name="adj" fmla="val 75000"/>
              </a:avLst>
            </a:prstGeom>
            <a:gradFill>
              <a:gsLst>
                <a:gs pos="0">
                  <a:srgbClr val="FFFDFD"/>
                </a:gs>
                <a:gs pos="55000">
                  <a:srgbClr val="FFE6E6"/>
                </a:gs>
                <a:gs pos="100000">
                  <a:srgbClr val="FF9494"/>
                </a:gs>
              </a:gsLst>
              <a:path path="circle">
                <a:fillToRect r="100000" b="100000"/>
              </a:path>
              <a:tileRect l="-100000" t="-100000"/>
            </a:gradFill>
            <a:ln>
              <a:noFill/>
            </a:ln>
          </p:spPr>
          <p:txBody>
            <a:bodyPr lIns="91425" tIns="91425" rIns="91425" bIns="91425" anchor="ctr" anchorCtr="0">
              <a:noAutofit/>
            </a:bodyPr>
            <a:lstStyle/>
            <a:p>
              <a:pPr lvl="0">
                <a:spcBef>
                  <a:spcPts val="0"/>
                </a:spcBef>
                <a:buNone/>
              </a:pPr>
              <a:endParaRPr/>
            </a:p>
          </p:txBody>
        </p:sp>
        <p:sp>
          <p:nvSpPr>
            <p:cNvPr id="185" name="Shape 185"/>
            <p:cNvSpPr txBox="1"/>
            <p:nvPr/>
          </p:nvSpPr>
          <p:spPr>
            <a:xfrm>
              <a:off x="2032000" y="0"/>
              <a:ext cx="2032000" cy="1354666"/>
            </a:xfrm>
            <a:prstGeom prst="rect">
              <a:avLst/>
            </a:prstGeom>
            <a:noFill/>
            <a:ln>
              <a:noFill/>
            </a:ln>
          </p:spPr>
          <p:txBody>
            <a:bodyPr lIns="22850" tIns="22850" rIns="22850" bIns="22850" anchor="ctr" anchorCtr="0">
              <a:noAutofit/>
            </a:bodyPr>
            <a:lstStyle/>
            <a:p>
              <a:pPr marL="0" marR="0" lvl="0" indent="0" algn="ctr" rtl="0">
                <a:lnSpc>
                  <a:spcPct val="90000"/>
                </a:lnSpc>
                <a:spcBef>
                  <a:spcPts val="0"/>
                </a:spcBef>
                <a:spcAft>
                  <a:spcPts val="0"/>
                </a:spcAft>
                <a:buSzPct val="25000"/>
                <a:buNone/>
              </a:pPr>
              <a:r>
                <a:rPr lang="en-US" sz="1800">
                  <a:solidFill>
                    <a:schemeClr val="dk1"/>
                  </a:solidFill>
                  <a:latin typeface="Georgia"/>
                  <a:ea typeface="Georgia"/>
                  <a:cs typeface="Georgia"/>
                  <a:sym typeface="Georgia"/>
                </a:rPr>
                <a:t>Individual/Referral</a:t>
              </a:r>
            </a:p>
            <a:p>
              <a:pPr marL="0" marR="0" lvl="0" indent="0" algn="ctr" rtl="0">
                <a:lnSpc>
                  <a:spcPct val="90000"/>
                </a:lnSpc>
                <a:spcBef>
                  <a:spcPts val="630"/>
                </a:spcBef>
                <a:spcAft>
                  <a:spcPts val="0"/>
                </a:spcAft>
                <a:buSzPct val="25000"/>
                <a:buNone/>
              </a:pPr>
              <a:r>
                <a:rPr lang="en-US" sz="1800">
                  <a:solidFill>
                    <a:schemeClr val="dk1"/>
                  </a:solidFill>
                  <a:latin typeface="Georgia"/>
                  <a:ea typeface="Georgia"/>
                  <a:cs typeface="Georgia"/>
                  <a:sym typeface="Georgia"/>
                </a:rPr>
                <a:t>(Few Students)</a:t>
              </a:r>
            </a:p>
            <a:p>
              <a:pPr marL="0" marR="0" lvl="0" indent="0" algn="ctr" rtl="0">
                <a:lnSpc>
                  <a:spcPct val="90000"/>
                </a:lnSpc>
                <a:spcBef>
                  <a:spcPts val="630"/>
                </a:spcBef>
                <a:spcAft>
                  <a:spcPts val="0"/>
                </a:spcAft>
                <a:buSzPct val="25000"/>
                <a:buNone/>
              </a:pPr>
              <a:r>
                <a:rPr lang="en-US" sz="1800">
                  <a:solidFill>
                    <a:schemeClr val="dk1"/>
                  </a:solidFill>
                  <a:latin typeface="Georgia"/>
                  <a:ea typeface="Georgia"/>
                  <a:cs typeface="Georgia"/>
                  <a:sym typeface="Georgia"/>
                </a:rPr>
                <a:t>~5%</a:t>
              </a:r>
            </a:p>
          </p:txBody>
        </p:sp>
        <p:sp>
          <p:nvSpPr>
            <p:cNvPr id="186" name="Shape 186"/>
            <p:cNvSpPr/>
            <p:nvPr/>
          </p:nvSpPr>
          <p:spPr>
            <a:xfrm>
              <a:off x="1015999" y="1354666"/>
              <a:ext cx="4064000" cy="1354666"/>
            </a:xfrm>
            <a:prstGeom prst="trapezoid">
              <a:avLst>
                <a:gd name="adj" fmla="val 75000"/>
              </a:avLst>
            </a:prstGeom>
            <a:gradFill>
              <a:gsLst>
                <a:gs pos="0">
                  <a:srgbClr val="FFFDFD"/>
                </a:gs>
                <a:gs pos="55000">
                  <a:srgbClr val="FFE6E6"/>
                </a:gs>
                <a:gs pos="100000">
                  <a:srgbClr val="FF9494"/>
                </a:gs>
              </a:gsLst>
              <a:path path="circle">
                <a:fillToRect r="100000" b="100000"/>
              </a:path>
              <a:tileRect l="-100000" t="-100000"/>
            </a:gradFill>
            <a:ln>
              <a:noFill/>
            </a:ln>
          </p:spPr>
          <p:txBody>
            <a:bodyPr lIns="91425" tIns="91425" rIns="91425" bIns="91425" anchor="ctr" anchorCtr="0">
              <a:noAutofit/>
            </a:bodyPr>
            <a:lstStyle/>
            <a:p>
              <a:pPr lvl="0">
                <a:spcBef>
                  <a:spcPts val="0"/>
                </a:spcBef>
                <a:buNone/>
              </a:pPr>
              <a:endParaRPr/>
            </a:p>
          </p:txBody>
        </p:sp>
        <p:sp>
          <p:nvSpPr>
            <p:cNvPr id="187" name="Shape 187"/>
            <p:cNvSpPr txBox="1"/>
            <p:nvPr/>
          </p:nvSpPr>
          <p:spPr>
            <a:xfrm>
              <a:off x="1727199" y="1354666"/>
              <a:ext cx="2641600" cy="1354666"/>
            </a:xfrm>
            <a:prstGeom prst="rect">
              <a:avLst/>
            </a:prstGeom>
            <a:noFill/>
            <a:ln>
              <a:noFill/>
            </a:ln>
          </p:spPr>
          <p:txBody>
            <a:bodyPr lIns="22850" tIns="22850" rIns="22850" bIns="22850" anchor="ctr" anchorCtr="0">
              <a:noAutofit/>
            </a:bodyPr>
            <a:lstStyle/>
            <a:p>
              <a:pPr marL="0" marR="0" lvl="0" indent="0" algn="ctr" rtl="0">
                <a:lnSpc>
                  <a:spcPct val="90000"/>
                </a:lnSpc>
                <a:spcBef>
                  <a:spcPts val="0"/>
                </a:spcBef>
                <a:spcAft>
                  <a:spcPts val="0"/>
                </a:spcAft>
                <a:buSzPct val="25000"/>
                <a:buNone/>
              </a:pPr>
              <a:r>
                <a:rPr lang="en-US" sz="1800">
                  <a:solidFill>
                    <a:schemeClr val="dk1"/>
                  </a:solidFill>
                  <a:latin typeface="Georgia"/>
                  <a:ea typeface="Georgia"/>
                  <a:cs typeface="Georgia"/>
                  <a:sym typeface="Georgia"/>
                </a:rPr>
                <a:t>Intentional Counseling</a:t>
              </a:r>
            </a:p>
            <a:p>
              <a:pPr marL="0" marR="0" lvl="0" indent="0" algn="ctr" rtl="0">
                <a:lnSpc>
                  <a:spcPct val="90000"/>
                </a:lnSpc>
                <a:spcBef>
                  <a:spcPts val="630"/>
                </a:spcBef>
                <a:spcAft>
                  <a:spcPts val="0"/>
                </a:spcAft>
                <a:buSzPct val="25000"/>
                <a:buNone/>
              </a:pPr>
              <a:r>
                <a:rPr lang="en-US" sz="1800">
                  <a:solidFill>
                    <a:schemeClr val="dk1"/>
                  </a:solidFill>
                  <a:latin typeface="Georgia"/>
                  <a:ea typeface="Georgia"/>
                  <a:cs typeface="Georgia"/>
                  <a:sym typeface="Georgia"/>
                </a:rPr>
                <a:t>(Some Students)</a:t>
              </a:r>
            </a:p>
            <a:p>
              <a:pPr marL="0" marR="0" lvl="0" indent="0" algn="ctr" rtl="0">
                <a:lnSpc>
                  <a:spcPct val="90000"/>
                </a:lnSpc>
                <a:spcBef>
                  <a:spcPts val="630"/>
                </a:spcBef>
                <a:spcAft>
                  <a:spcPts val="0"/>
                </a:spcAft>
                <a:buSzPct val="25000"/>
                <a:buNone/>
              </a:pPr>
              <a:r>
                <a:rPr lang="en-US" sz="1800">
                  <a:solidFill>
                    <a:schemeClr val="dk1"/>
                  </a:solidFill>
                  <a:latin typeface="Georgia"/>
                  <a:ea typeface="Georgia"/>
                  <a:cs typeface="Georgia"/>
                  <a:sym typeface="Georgia"/>
                </a:rPr>
                <a:t>10-15%</a:t>
              </a:r>
            </a:p>
            <a:p>
              <a:pPr marL="0" marR="0" lvl="0" indent="0" algn="ctr" rtl="0">
                <a:lnSpc>
                  <a:spcPct val="90000"/>
                </a:lnSpc>
                <a:spcBef>
                  <a:spcPts val="630"/>
                </a:spcBef>
                <a:spcAft>
                  <a:spcPts val="0"/>
                </a:spcAft>
                <a:buNone/>
              </a:pPr>
              <a:endParaRPr sz="1800">
                <a:solidFill>
                  <a:schemeClr val="dk1"/>
                </a:solidFill>
                <a:latin typeface="Georgia"/>
                <a:ea typeface="Georgia"/>
                <a:cs typeface="Georgia"/>
                <a:sym typeface="Georgia"/>
              </a:endParaRPr>
            </a:p>
          </p:txBody>
        </p:sp>
        <p:sp>
          <p:nvSpPr>
            <p:cNvPr id="188" name="Shape 188"/>
            <p:cNvSpPr/>
            <p:nvPr/>
          </p:nvSpPr>
          <p:spPr>
            <a:xfrm>
              <a:off x="0" y="2709333"/>
              <a:ext cx="6096000" cy="1354666"/>
            </a:xfrm>
            <a:prstGeom prst="trapezoid">
              <a:avLst>
                <a:gd name="adj" fmla="val 75000"/>
              </a:avLst>
            </a:prstGeom>
            <a:gradFill>
              <a:gsLst>
                <a:gs pos="0">
                  <a:srgbClr val="FFFDFD"/>
                </a:gs>
                <a:gs pos="55000">
                  <a:srgbClr val="FFE6E6"/>
                </a:gs>
                <a:gs pos="100000">
                  <a:srgbClr val="FF9494"/>
                </a:gs>
              </a:gsLst>
              <a:path path="circle">
                <a:fillToRect r="100000" b="100000"/>
              </a:path>
              <a:tileRect l="-100000" t="-100000"/>
            </a:gradFill>
            <a:ln>
              <a:noFill/>
            </a:ln>
          </p:spPr>
          <p:txBody>
            <a:bodyPr lIns="91425" tIns="91425" rIns="91425" bIns="91425" anchor="ctr" anchorCtr="0">
              <a:noAutofit/>
            </a:bodyPr>
            <a:lstStyle/>
            <a:p>
              <a:pPr lvl="0">
                <a:spcBef>
                  <a:spcPts val="0"/>
                </a:spcBef>
                <a:buNone/>
              </a:pPr>
              <a:endParaRPr/>
            </a:p>
          </p:txBody>
        </p:sp>
        <p:sp>
          <p:nvSpPr>
            <p:cNvPr id="189" name="Shape 189"/>
            <p:cNvSpPr txBox="1"/>
            <p:nvPr/>
          </p:nvSpPr>
          <p:spPr>
            <a:xfrm>
              <a:off x="1066799" y="2709333"/>
              <a:ext cx="3962399" cy="1354666"/>
            </a:xfrm>
            <a:prstGeom prst="rect">
              <a:avLst/>
            </a:prstGeom>
            <a:noFill/>
            <a:ln>
              <a:noFill/>
            </a:ln>
          </p:spPr>
          <p:txBody>
            <a:bodyPr lIns="22850" tIns="22850" rIns="22850" bIns="22850" anchor="ctr" anchorCtr="0">
              <a:noAutofit/>
            </a:bodyPr>
            <a:lstStyle/>
            <a:p>
              <a:pPr marL="0" marR="0" lvl="0" indent="0" algn="ctr" rtl="0">
                <a:lnSpc>
                  <a:spcPct val="90000"/>
                </a:lnSpc>
                <a:spcBef>
                  <a:spcPts val="0"/>
                </a:spcBef>
                <a:spcAft>
                  <a:spcPts val="0"/>
                </a:spcAft>
                <a:buSzPct val="25000"/>
                <a:buNone/>
              </a:pPr>
              <a:r>
                <a:rPr lang="en-US" sz="1800">
                  <a:solidFill>
                    <a:schemeClr val="dk1"/>
                  </a:solidFill>
                  <a:latin typeface="Georgia"/>
                  <a:ea typeface="Georgia"/>
                  <a:cs typeface="Georgia"/>
                  <a:sym typeface="Georgia"/>
                </a:rPr>
                <a:t>Counseling Curriculum</a:t>
              </a:r>
            </a:p>
            <a:p>
              <a:pPr marL="0" marR="0" lvl="0" indent="0" algn="ctr" rtl="0">
                <a:lnSpc>
                  <a:spcPct val="90000"/>
                </a:lnSpc>
                <a:spcBef>
                  <a:spcPts val="630"/>
                </a:spcBef>
                <a:spcAft>
                  <a:spcPts val="0"/>
                </a:spcAft>
                <a:buSzPct val="25000"/>
                <a:buNone/>
              </a:pPr>
              <a:r>
                <a:rPr lang="en-US" sz="1800">
                  <a:solidFill>
                    <a:schemeClr val="dk1"/>
                  </a:solidFill>
                  <a:latin typeface="Georgia"/>
                  <a:ea typeface="Georgia"/>
                  <a:cs typeface="Georgia"/>
                  <a:sym typeface="Georgia"/>
                </a:rPr>
                <a:t>(All Students)</a:t>
              </a:r>
            </a:p>
            <a:p>
              <a:pPr marL="0" marR="0" lvl="0" indent="0" algn="ctr" rtl="0">
                <a:lnSpc>
                  <a:spcPct val="90000"/>
                </a:lnSpc>
                <a:spcBef>
                  <a:spcPts val="630"/>
                </a:spcBef>
                <a:spcAft>
                  <a:spcPts val="0"/>
                </a:spcAft>
                <a:buSzPct val="25000"/>
                <a:buNone/>
              </a:pPr>
              <a:r>
                <a:rPr lang="en-US" sz="1800">
                  <a:solidFill>
                    <a:schemeClr val="dk1"/>
                  </a:solidFill>
                  <a:latin typeface="Georgia"/>
                  <a:ea typeface="Georgia"/>
                  <a:cs typeface="Georgia"/>
                  <a:sym typeface="Georgia"/>
                </a:rPr>
                <a:t>100%</a:t>
              </a:r>
            </a:p>
          </p:txBody>
        </p:sp>
      </p:gr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152400" y="1066800"/>
            <a:ext cx="8839199" cy="10667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Trebuchet MS"/>
              <a:buNone/>
            </a:pPr>
            <a:r>
              <a:rPr lang="en-US" sz="3200" b="0" i="0" u="none" strike="noStrike" cap="none">
                <a:solidFill>
                  <a:schemeClr val="dk2"/>
                </a:solidFill>
                <a:latin typeface="Trebuchet MS"/>
                <a:ea typeface="Trebuchet MS"/>
                <a:cs typeface="Trebuchet MS"/>
                <a:sym typeface="Trebuchet MS"/>
              </a:rPr>
              <a:t>Evidence of Effectiveness at the National Level</a:t>
            </a:r>
          </a:p>
        </p:txBody>
      </p:sp>
      <p:sp>
        <p:nvSpPr>
          <p:cNvPr id="195" name="Shape 195"/>
          <p:cNvSpPr txBox="1">
            <a:spLocks noGrp="1"/>
          </p:cNvSpPr>
          <p:nvPr>
            <p:ph type="body" idx="1"/>
          </p:nvPr>
        </p:nvSpPr>
        <p:spPr>
          <a:xfrm>
            <a:off x="228600" y="1905000"/>
            <a:ext cx="8763000" cy="4800600"/>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3"/>
              </a:buClr>
              <a:buSzPct val="25000"/>
              <a:buFont typeface="Georgia"/>
              <a:buNone/>
            </a:pPr>
            <a:r>
              <a:rPr lang="en-US" sz="1200" b="1" i="0" u="none" strike="noStrike" cap="none">
                <a:solidFill>
                  <a:schemeClr val="dk1"/>
                </a:solidFill>
                <a:latin typeface="Georgia"/>
                <a:ea typeface="Georgia"/>
                <a:cs typeface="Georgia"/>
                <a:sym typeface="Georgia"/>
              </a:rPr>
              <a:t>FACT #</a:t>
            </a:r>
            <a:r>
              <a:rPr lang="en-US" sz="1200" b="0" i="0" u="none" strike="noStrike" cap="none">
                <a:solidFill>
                  <a:schemeClr val="dk1"/>
                </a:solidFill>
                <a:latin typeface="Georgia"/>
                <a:ea typeface="Georgia"/>
                <a:cs typeface="Georgia"/>
                <a:sym typeface="Georgia"/>
              </a:rPr>
              <a:t>1 </a:t>
            </a:r>
          </a:p>
          <a:p>
            <a:pPr marL="365760" marR="0" lvl="0" indent="-264160" algn="l" rtl="0">
              <a:spcBef>
                <a:spcPts val="300"/>
              </a:spcBef>
              <a:spcAft>
                <a:spcPts val="0"/>
              </a:spcAft>
              <a:buClr>
                <a:schemeClr val="accent3"/>
              </a:buClr>
              <a:buSzPct val="100000"/>
              <a:buFont typeface="Georgia"/>
              <a:buChar char="•"/>
            </a:pPr>
            <a:r>
              <a:rPr lang="en-US" sz="1400" b="0" i="0" u="none" strike="noStrike" cap="none">
                <a:solidFill>
                  <a:schemeClr val="dk1"/>
                </a:solidFill>
                <a:latin typeface="Georgia"/>
                <a:ea typeface="Georgia"/>
                <a:cs typeface="Georgia"/>
                <a:sym typeface="Georgia"/>
              </a:rPr>
              <a:t>When counselors provided more services that focused on improving academic success, students had significantly better attendance, fewer suspensions, fewer self-reported hassles with other students, a better sense of belonging to their school and fewer reports of getting teased or bullied (Dimmitt &amp; Wilkerson, 2012)</a:t>
            </a:r>
          </a:p>
          <a:p>
            <a:pPr marL="365760" marR="0" lvl="0" indent="-264160" algn="l" rtl="0">
              <a:spcBef>
                <a:spcPts val="300"/>
              </a:spcBef>
              <a:spcAft>
                <a:spcPts val="0"/>
              </a:spcAft>
              <a:buClr>
                <a:schemeClr val="accent3"/>
              </a:buClr>
              <a:buSzPct val="100000"/>
              <a:buFont typeface="Georgia"/>
              <a:buNone/>
            </a:pPr>
            <a:endParaRPr sz="1400" b="0" i="0" u="none" strike="noStrike" cap="none">
              <a:solidFill>
                <a:schemeClr val="dk1"/>
              </a:solidFill>
              <a:latin typeface="Georgia"/>
              <a:ea typeface="Georgia"/>
              <a:cs typeface="Georgia"/>
              <a:sym typeface="Georgia"/>
            </a:endParaRPr>
          </a:p>
          <a:p>
            <a:pPr marL="365760" marR="0" lvl="0" indent="-264160" algn="l" rtl="0">
              <a:spcBef>
                <a:spcPts val="300"/>
              </a:spcBef>
              <a:spcAft>
                <a:spcPts val="0"/>
              </a:spcAft>
              <a:buClr>
                <a:schemeClr val="accent3"/>
              </a:buClr>
              <a:buSzPct val="25000"/>
              <a:buFont typeface="Georgia"/>
              <a:buNone/>
            </a:pPr>
            <a:r>
              <a:rPr lang="en-US" sz="1200" b="1" i="0" u="none" strike="noStrike" cap="none">
                <a:solidFill>
                  <a:schemeClr val="dk1"/>
                </a:solidFill>
                <a:latin typeface="Georgia"/>
                <a:ea typeface="Georgia"/>
                <a:cs typeface="Georgia"/>
                <a:sym typeface="Georgia"/>
              </a:rPr>
              <a:t>FACT #2</a:t>
            </a:r>
            <a:r>
              <a:rPr lang="en-US" sz="1200" b="0" i="0" u="none" strike="noStrike" cap="none">
                <a:solidFill>
                  <a:schemeClr val="dk1"/>
                </a:solidFill>
                <a:latin typeface="Georgia"/>
                <a:ea typeface="Georgia"/>
                <a:cs typeface="Georgia"/>
                <a:sym typeface="Georgia"/>
              </a:rPr>
              <a:t> </a:t>
            </a:r>
          </a:p>
          <a:p>
            <a:pPr marL="365760" marR="0" lvl="0" indent="-264160" algn="l" rtl="0">
              <a:spcBef>
                <a:spcPts val="300"/>
              </a:spcBef>
              <a:spcAft>
                <a:spcPts val="0"/>
              </a:spcAft>
              <a:buClr>
                <a:schemeClr val="accent3"/>
              </a:buClr>
              <a:buSzPct val="100000"/>
              <a:buFont typeface="Georgia"/>
              <a:buChar char="•"/>
            </a:pPr>
            <a:r>
              <a:rPr lang="en-US" sz="1400" b="0" i="0" u="none" strike="noStrike" cap="none">
                <a:solidFill>
                  <a:schemeClr val="dk1"/>
                </a:solidFill>
                <a:latin typeface="Georgia"/>
                <a:ea typeface="Georgia"/>
                <a:cs typeface="Georgia"/>
                <a:sym typeface="Georgia"/>
              </a:rPr>
              <a:t>In schools where counselors provided more college and career counseling services, students had statistically significantly lower suspension rates, a stronger sense of belonging to their school, fewer self-reported hassles with teachers, fewer self-reports of being teased or bullied, better attendance, &amp; fewer self-reported hassles with other students (Dimmitt &amp; Wilkerson, 2012)</a:t>
            </a:r>
          </a:p>
          <a:p>
            <a:pPr marL="365760" marR="0" lvl="0" indent="-264160" algn="l" rtl="0">
              <a:spcBef>
                <a:spcPts val="300"/>
              </a:spcBef>
              <a:spcAft>
                <a:spcPts val="0"/>
              </a:spcAft>
              <a:buClr>
                <a:schemeClr val="accent3"/>
              </a:buClr>
              <a:buSzPct val="100000"/>
              <a:buFont typeface="Georgia"/>
              <a:buNone/>
            </a:pPr>
            <a:endParaRPr sz="1400" b="0" i="0" u="none" strike="noStrike" cap="none">
              <a:solidFill>
                <a:schemeClr val="dk1"/>
              </a:solidFill>
              <a:latin typeface="Georgia"/>
              <a:ea typeface="Georgia"/>
              <a:cs typeface="Georgia"/>
              <a:sym typeface="Georgia"/>
            </a:endParaRPr>
          </a:p>
          <a:p>
            <a:pPr marL="365760" marR="0" lvl="0" indent="-264160" algn="l" rtl="0">
              <a:spcBef>
                <a:spcPts val="300"/>
              </a:spcBef>
              <a:spcAft>
                <a:spcPts val="0"/>
              </a:spcAft>
              <a:buClr>
                <a:schemeClr val="accent3"/>
              </a:buClr>
              <a:buSzPct val="25000"/>
              <a:buFont typeface="Georgia"/>
              <a:buNone/>
            </a:pPr>
            <a:r>
              <a:rPr lang="en-US" sz="1200" b="1" i="0" u="none" strike="noStrike" cap="none">
                <a:solidFill>
                  <a:schemeClr val="dk1"/>
                </a:solidFill>
                <a:latin typeface="Georgia"/>
                <a:ea typeface="Georgia"/>
                <a:cs typeface="Georgia"/>
                <a:sym typeface="Georgia"/>
              </a:rPr>
              <a:t>FACT #3 </a:t>
            </a:r>
          </a:p>
          <a:p>
            <a:pPr marL="365760" marR="0" lvl="0" indent="-264160" algn="l" rtl="0">
              <a:spcBef>
                <a:spcPts val="300"/>
              </a:spcBef>
              <a:spcAft>
                <a:spcPts val="0"/>
              </a:spcAft>
              <a:buClr>
                <a:schemeClr val="accent3"/>
              </a:buClr>
              <a:buSzPct val="100000"/>
              <a:buFont typeface="Georgia"/>
              <a:buChar char="•"/>
            </a:pPr>
            <a:r>
              <a:rPr lang="en-US" sz="1400" b="0" i="0" u="none" strike="noStrike" cap="none">
                <a:solidFill>
                  <a:schemeClr val="dk1"/>
                </a:solidFill>
                <a:latin typeface="Georgia"/>
                <a:ea typeface="Georgia"/>
                <a:cs typeface="Georgia"/>
                <a:sym typeface="Georgia"/>
              </a:rPr>
              <a:t>In schools where the school counseling program spent more time addressing student personal and social needs, students were significantly more likely to report feeling a greater sense of belonging to their school, less likely to report difficulties with teachers, less likely to say that they were teased or bullied (Dimmitt &amp; Wilkerson, 2012)</a:t>
            </a:r>
          </a:p>
          <a:p>
            <a:pPr marL="365760" marR="0" lvl="0" indent="-264160" algn="l" rtl="0">
              <a:spcBef>
                <a:spcPts val="300"/>
              </a:spcBef>
              <a:spcAft>
                <a:spcPts val="0"/>
              </a:spcAft>
              <a:buClr>
                <a:schemeClr val="accent3"/>
              </a:buClr>
              <a:buSzPct val="100000"/>
              <a:buFont typeface="Georgia"/>
              <a:buNone/>
            </a:pPr>
            <a:endParaRPr sz="1400" b="0" i="0" u="none" strike="noStrike" cap="none">
              <a:solidFill>
                <a:schemeClr val="dk1"/>
              </a:solidFill>
              <a:latin typeface="Georgia"/>
              <a:ea typeface="Georgia"/>
              <a:cs typeface="Georgia"/>
              <a:sym typeface="Georgia"/>
            </a:endParaRPr>
          </a:p>
          <a:p>
            <a:pPr marL="365760" marR="0" lvl="0" indent="-264160" algn="l" rtl="0">
              <a:spcBef>
                <a:spcPts val="300"/>
              </a:spcBef>
              <a:spcAft>
                <a:spcPts val="0"/>
              </a:spcAft>
              <a:buClr>
                <a:schemeClr val="accent3"/>
              </a:buClr>
              <a:buSzPct val="25000"/>
              <a:buFont typeface="Georgia"/>
              <a:buNone/>
            </a:pPr>
            <a:r>
              <a:rPr lang="en-US" sz="1200" b="1" i="0" u="none" strike="noStrike" cap="none">
                <a:solidFill>
                  <a:schemeClr val="dk1"/>
                </a:solidFill>
                <a:latin typeface="Georgia"/>
                <a:ea typeface="Georgia"/>
                <a:cs typeface="Georgia"/>
                <a:sym typeface="Georgia"/>
              </a:rPr>
              <a:t>FACT #4</a:t>
            </a:r>
            <a:r>
              <a:rPr lang="en-US" sz="1200" b="0" i="0" u="none" strike="noStrike" cap="none">
                <a:solidFill>
                  <a:schemeClr val="dk1"/>
                </a:solidFill>
                <a:latin typeface="Georgia"/>
                <a:ea typeface="Georgia"/>
                <a:cs typeface="Georgia"/>
                <a:sym typeface="Georgia"/>
              </a:rPr>
              <a:t> </a:t>
            </a:r>
          </a:p>
          <a:p>
            <a:pPr marL="365760" marR="0" lvl="0" indent="-264160" algn="l" rtl="0">
              <a:spcBef>
                <a:spcPts val="300"/>
              </a:spcBef>
              <a:buClr>
                <a:schemeClr val="accent3"/>
              </a:buClr>
              <a:buSzPct val="100000"/>
              <a:buFont typeface="Georgia"/>
              <a:buChar char="•"/>
            </a:pPr>
            <a:r>
              <a:rPr lang="en-US" sz="1400" b="0" i="0" u="none" strike="noStrike" cap="none">
                <a:solidFill>
                  <a:schemeClr val="dk1"/>
                </a:solidFill>
                <a:latin typeface="Georgia"/>
                <a:ea typeface="Georgia"/>
                <a:cs typeface="Georgia"/>
                <a:sym typeface="Georgia"/>
              </a:rPr>
              <a:t>Schools with better ratios has higher percentages of seniors graduating from high school, fewer disciplinary incidents, and better attendance rates (Lapan et al, 2012)</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1143000"/>
            <a:ext cx="8229600" cy="10667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Trebuchet MS"/>
              <a:buNone/>
            </a:pPr>
            <a:r>
              <a:rPr lang="en-US" sz="4000" b="0" i="0" u="none" strike="noStrike" cap="none">
                <a:solidFill>
                  <a:schemeClr val="dk2"/>
                </a:solidFill>
                <a:latin typeface="Trebuchet MS"/>
                <a:ea typeface="Trebuchet MS"/>
                <a:cs typeface="Trebuchet MS"/>
                <a:sym typeface="Trebuchet MS"/>
              </a:rPr>
              <a:t>Evidence of Effectiveness in CT</a:t>
            </a:r>
          </a:p>
        </p:txBody>
      </p:sp>
      <p:sp>
        <p:nvSpPr>
          <p:cNvPr id="201" name="Shape 201"/>
          <p:cNvSpPr txBox="1">
            <a:spLocks noGrp="1"/>
          </p:cNvSpPr>
          <p:nvPr>
            <p:ph type="body" idx="1"/>
          </p:nvPr>
        </p:nvSpPr>
        <p:spPr>
          <a:xfrm>
            <a:off x="457200" y="2249424"/>
            <a:ext cx="8229600" cy="4325112"/>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3"/>
              </a:buClr>
              <a:buSzPct val="25000"/>
              <a:buFont typeface="Georgia"/>
              <a:buNone/>
            </a:pPr>
            <a:r>
              <a:rPr lang="en-US" sz="2000" b="0" i="0" u="none" strike="noStrike" cap="none">
                <a:solidFill>
                  <a:schemeClr val="dk1"/>
                </a:solidFill>
                <a:latin typeface="Georgia"/>
                <a:ea typeface="Georgia"/>
                <a:cs typeface="Georgia"/>
                <a:sym typeface="Georgia"/>
              </a:rPr>
              <a:t>FACT#1 </a:t>
            </a:r>
          </a:p>
          <a:p>
            <a:pPr marL="365760" marR="0" lvl="0" indent="-264160" algn="l" rtl="0">
              <a:spcBef>
                <a:spcPts val="300"/>
              </a:spcBef>
              <a:spcAft>
                <a:spcPts val="0"/>
              </a:spcAft>
              <a:buClr>
                <a:schemeClr val="accent3"/>
              </a:buClr>
              <a:buSzPct val="100000"/>
              <a:buFont typeface="Georgia"/>
              <a:buChar char="•"/>
            </a:pPr>
            <a:r>
              <a:rPr lang="en-US" sz="2000" b="0" i="0" u="none" strike="noStrike" cap="none">
                <a:solidFill>
                  <a:schemeClr val="dk1"/>
                </a:solidFill>
                <a:latin typeface="Georgia"/>
                <a:ea typeface="Georgia"/>
                <a:cs typeface="Georgia"/>
                <a:sym typeface="Georgia"/>
              </a:rPr>
              <a:t>When comprehensive school counseling programs are in place there has been a decrease in suspension rates, improved attendance, and higher graduation rates (Lapan et al., 2012)</a:t>
            </a:r>
          </a:p>
          <a:p>
            <a:pPr marL="365760" marR="0" lvl="0" indent="-264160" algn="l" rtl="0">
              <a:spcBef>
                <a:spcPts val="300"/>
              </a:spcBef>
              <a:spcAft>
                <a:spcPts val="0"/>
              </a:spcAft>
              <a:buClr>
                <a:schemeClr val="accent3"/>
              </a:buClr>
              <a:buSzPct val="25000"/>
              <a:buFont typeface="Georgia"/>
              <a:buNone/>
            </a:pPr>
            <a:endParaRPr sz="2000" b="0" i="0" u="none" strike="noStrike" cap="none">
              <a:solidFill>
                <a:schemeClr val="dk1"/>
              </a:solidFill>
              <a:latin typeface="Georgia"/>
              <a:ea typeface="Georgia"/>
              <a:cs typeface="Georgia"/>
              <a:sym typeface="Georgia"/>
            </a:endParaRPr>
          </a:p>
          <a:p>
            <a:pPr marL="365760" marR="0" lvl="0" indent="-264160" algn="l" rtl="0">
              <a:spcBef>
                <a:spcPts val="300"/>
              </a:spcBef>
              <a:spcAft>
                <a:spcPts val="0"/>
              </a:spcAft>
              <a:buClr>
                <a:schemeClr val="accent3"/>
              </a:buClr>
              <a:buSzPct val="25000"/>
              <a:buFont typeface="Georgia"/>
              <a:buNone/>
            </a:pPr>
            <a:r>
              <a:rPr lang="en-US" sz="2000" b="0" i="0" u="none" strike="noStrike" cap="none">
                <a:solidFill>
                  <a:schemeClr val="dk1"/>
                </a:solidFill>
                <a:latin typeface="Georgia"/>
                <a:ea typeface="Georgia"/>
                <a:cs typeface="Georgia"/>
                <a:sym typeface="Georgia"/>
              </a:rPr>
              <a:t>FACT #2</a:t>
            </a:r>
          </a:p>
          <a:p>
            <a:pPr marL="365760" marR="0" lvl="0" indent="-264160" algn="l" rtl="0">
              <a:spcBef>
                <a:spcPts val="300"/>
              </a:spcBef>
              <a:spcAft>
                <a:spcPts val="0"/>
              </a:spcAft>
              <a:buClr>
                <a:schemeClr val="accent3"/>
              </a:buClr>
              <a:buSzPct val="100000"/>
              <a:buFont typeface="Georgia"/>
              <a:buChar char="•"/>
            </a:pPr>
            <a:r>
              <a:rPr lang="en-US" sz="2000" b="0" i="0" u="none" strike="noStrike" cap="none">
                <a:solidFill>
                  <a:schemeClr val="dk1"/>
                </a:solidFill>
                <a:latin typeface="Georgia"/>
                <a:ea typeface="Georgia"/>
                <a:cs typeface="Georgia"/>
                <a:sym typeface="Georgia"/>
              </a:rPr>
              <a:t>Comprehensive School Counseling Programs are an effective way to improve student college and career readiness (Lapan et al., 2012).</a:t>
            </a:r>
          </a:p>
          <a:p>
            <a:pPr marL="365760" marR="0" lvl="0" indent="-264160" algn="l" rtl="0">
              <a:spcBef>
                <a:spcPts val="300"/>
              </a:spcBef>
              <a:buClr>
                <a:schemeClr val="accent3"/>
              </a:buClr>
              <a:buSzPct val="100000"/>
              <a:buFont typeface="Georgia"/>
              <a:buNone/>
            </a:pPr>
            <a:endParaRPr sz="2800" b="0" i="0" u="none" strike="noStrike" cap="none">
              <a:solidFill>
                <a:schemeClr val="dk1"/>
              </a:solidFill>
              <a:latin typeface="Georgia"/>
              <a:ea typeface="Georgia"/>
              <a:cs typeface="Georgia"/>
              <a:sym typeface="Georgia"/>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57200" y="1143000"/>
            <a:ext cx="8229600" cy="10667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Trebuchet MS"/>
              <a:buNone/>
            </a:pPr>
            <a:r>
              <a:rPr lang="en-US" sz="4000" b="0" i="0" u="none" strike="noStrike" cap="none">
                <a:solidFill>
                  <a:schemeClr val="dk2"/>
                </a:solidFill>
                <a:latin typeface="Trebuchet MS"/>
                <a:ea typeface="Trebuchet MS"/>
                <a:cs typeface="Trebuchet MS"/>
                <a:sym typeface="Trebuchet MS"/>
              </a:rPr>
              <a:t>Evidence of Effectiveness Locally</a:t>
            </a:r>
          </a:p>
        </p:txBody>
      </p:sp>
      <p:sp>
        <p:nvSpPr>
          <p:cNvPr id="207" name="Shape 207"/>
          <p:cNvSpPr txBox="1">
            <a:spLocks noGrp="1"/>
          </p:cNvSpPr>
          <p:nvPr>
            <p:ph type="body" idx="1"/>
          </p:nvPr>
        </p:nvSpPr>
        <p:spPr>
          <a:xfrm>
            <a:off x="457200" y="2249424"/>
            <a:ext cx="8229600" cy="4325112"/>
          </a:xfrm>
          <a:prstGeom prst="rect">
            <a:avLst/>
          </a:prstGeom>
          <a:noFill/>
          <a:ln>
            <a:noFill/>
          </a:ln>
        </p:spPr>
        <p:txBody>
          <a:bodyPr lIns="91425" tIns="45700" rIns="91425" bIns="45700" anchor="t" anchorCtr="0">
            <a:noAutofit/>
          </a:bodyPr>
          <a:lstStyle/>
          <a:p>
            <a:pPr marL="365760" marR="0" lvl="0" indent="-264160" algn="l" rtl="0">
              <a:spcBef>
                <a:spcPts val="0"/>
              </a:spcBef>
              <a:buClr>
                <a:schemeClr val="accent3"/>
              </a:buClr>
              <a:buSzPct val="100000"/>
              <a:buFont typeface="Georgia"/>
              <a:buChar char="•"/>
            </a:pPr>
            <a:r>
              <a:rPr lang="en-US" sz="2800" b="0" i="0" u="none" strike="noStrike" cap="none">
                <a:solidFill>
                  <a:schemeClr val="dk1"/>
                </a:solidFill>
                <a:latin typeface="Georgia"/>
                <a:ea typeface="Georgia"/>
                <a:cs typeface="Georgia"/>
                <a:sym typeface="Georgia"/>
              </a:rPr>
              <a:t>Add your school or district data here!</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rot="-5400000">
            <a:off x="3057982" y="3114217"/>
            <a:ext cx="4681637" cy="586803"/>
          </a:xfrm>
          <a:prstGeom prst="rect">
            <a:avLst/>
          </a:prstGeom>
          <a:noFill/>
          <a:ln>
            <a:noFill/>
          </a:ln>
        </p:spPr>
        <p:txBody>
          <a:bodyPr lIns="45700" tIns="0" rIns="45700" bIns="45700" anchor="t" anchorCtr="0">
            <a:noAutofit/>
          </a:bodyPr>
          <a:lstStyle/>
          <a:p>
            <a:pPr marL="0" marR="0" lvl="0" indent="0" algn="ctr" rtl="0">
              <a:spcBef>
                <a:spcPts val="0"/>
              </a:spcBef>
              <a:buClr>
                <a:schemeClr val="dk2"/>
              </a:buClr>
              <a:buSzPct val="25000"/>
              <a:buFont typeface="Trebuchet MS"/>
              <a:buNone/>
            </a:pPr>
            <a:r>
              <a:rPr lang="en-US" sz="1800" b="1" i="0" u="none" strike="noStrike" cap="none">
                <a:solidFill>
                  <a:schemeClr val="dk2"/>
                </a:solidFill>
                <a:latin typeface="Trebuchet MS"/>
                <a:ea typeface="Trebuchet MS"/>
                <a:cs typeface="Trebuchet MS"/>
                <a:sym typeface="Trebuchet MS"/>
              </a:rPr>
              <a:t>Endorsement from First Lady,</a:t>
            </a:r>
            <a:br>
              <a:rPr lang="en-US" sz="1800" b="1" i="0" u="none" strike="noStrike" cap="none">
                <a:solidFill>
                  <a:schemeClr val="dk2"/>
                </a:solidFill>
                <a:latin typeface="Trebuchet MS"/>
                <a:ea typeface="Trebuchet MS"/>
                <a:cs typeface="Trebuchet MS"/>
                <a:sym typeface="Trebuchet MS"/>
              </a:rPr>
            </a:br>
            <a:r>
              <a:rPr lang="en-US" sz="1800" b="1" i="0" u="none" strike="noStrike" cap="none">
                <a:solidFill>
                  <a:schemeClr val="dk2"/>
                </a:solidFill>
                <a:latin typeface="Trebuchet MS"/>
                <a:ea typeface="Trebuchet MS"/>
                <a:cs typeface="Trebuchet MS"/>
                <a:sym typeface="Trebuchet MS"/>
              </a:rPr>
              <a:t>Michelle Obama</a:t>
            </a:r>
          </a:p>
        </p:txBody>
      </p:sp>
      <p:sp>
        <p:nvSpPr>
          <p:cNvPr id="213" name="Shape 213"/>
          <p:cNvSpPr txBox="1">
            <a:spLocks noGrp="1"/>
          </p:cNvSpPr>
          <p:nvPr>
            <p:ph type="body" idx="1"/>
          </p:nvPr>
        </p:nvSpPr>
        <p:spPr>
          <a:xfrm>
            <a:off x="5943600" y="1219200"/>
            <a:ext cx="2971799" cy="3886200"/>
          </a:xfrm>
          <a:prstGeom prst="rect">
            <a:avLst/>
          </a:prstGeom>
          <a:noFill/>
          <a:ln>
            <a:noFill/>
          </a:ln>
        </p:spPr>
        <p:txBody>
          <a:bodyPr lIns="0" tIns="0" rIns="45700" bIns="45700" anchor="t" anchorCtr="0">
            <a:noAutofit/>
          </a:bodyPr>
          <a:lstStyle/>
          <a:p>
            <a:pPr marL="0" marR="0" lvl="0" indent="0" algn="l" rtl="0">
              <a:lnSpc>
                <a:spcPct val="100000"/>
              </a:lnSpc>
              <a:spcBef>
                <a:spcPts val="0"/>
              </a:spcBef>
              <a:spcAft>
                <a:spcPts val="0"/>
              </a:spcAft>
              <a:buClr>
                <a:schemeClr val="accent3"/>
              </a:buClr>
              <a:buSzPct val="25000"/>
              <a:buFont typeface="Georgia"/>
              <a:buNone/>
            </a:pPr>
            <a:r>
              <a:rPr lang="en-US" sz="1400" b="0" i="0" u="none" strike="noStrike" cap="none">
                <a:solidFill>
                  <a:schemeClr val="dk1"/>
                </a:solidFill>
                <a:latin typeface="Georgia"/>
                <a:ea typeface="Georgia"/>
                <a:cs typeface="Georgia"/>
                <a:sym typeface="Georgia"/>
              </a:rPr>
              <a:t>“…I know that you all have one of the hardest, most stressful, most important and most underappreciated jobs of anyone in this country -- and I live with the President of the United States… Too often, you are the only adults in (student's) lives who aren’t there to grade them or judge them or punish them, and that’s why they seek you out when they have nowhere else to turn.”</a:t>
            </a:r>
          </a:p>
          <a:p>
            <a:pPr marL="0" marR="0" lvl="0" indent="0" algn="l" rtl="0">
              <a:lnSpc>
                <a:spcPct val="100000"/>
              </a:lnSpc>
              <a:spcBef>
                <a:spcPts val="0"/>
              </a:spcBef>
              <a:spcAft>
                <a:spcPts val="0"/>
              </a:spcAft>
              <a:buClr>
                <a:schemeClr val="accent3"/>
              </a:buClr>
              <a:buSzPct val="25000"/>
              <a:buFont typeface="Georgia"/>
              <a:buNone/>
            </a:pPr>
            <a:endParaRPr sz="14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chemeClr val="accent3"/>
              </a:buClr>
              <a:buSzPct val="25000"/>
              <a:buFont typeface="Georgia"/>
              <a:buNone/>
            </a:pPr>
            <a:endParaRPr sz="14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buClr>
                <a:schemeClr val="accent3"/>
              </a:buClr>
              <a:buSzPct val="25000"/>
              <a:buFont typeface="Georgia"/>
              <a:buNone/>
            </a:pPr>
            <a:r>
              <a:rPr lang="en-US" sz="1400" b="0" i="0" u="none" strike="noStrike" cap="none">
                <a:solidFill>
                  <a:schemeClr val="dk1"/>
                </a:solidFill>
                <a:latin typeface="Georgia"/>
                <a:ea typeface="Georgia"/>
                <a:cs typeface="Georgia"/>
                <a:sym typeface="Georgia"/>
              </a:rPr>
              <a:t>– Michelle Obama on School Counselors July 1, 2014 at the American School Counselor Association Annual Conference</a:t>
            </a:r>
          </a:p>
        </p:txBody>
      </p:sp>
      <p:pic>
        <p:nvPicPr>
          <p:cNvPr id="214" name="Shape 214"/>
          <p:cNvPicPr preferRelativeResize="0"/>
          <p:nvPr/>
        </p:nvPicPr>
        <p:blipFill rotWithShape="1">
          <a:blip r:embed="rId3">
            <a:alphaModFix/>
          </a:blip>
          <a:srcRect/>
          <a:stretch/>
        </p:blipFill>
        <p:spPr>
          <a:xfrm>
            <a:off x="609600" y="1371600"/>
            <a:ext cx="3341277" cy="5029199"/>
          </a:xfrm>
          <a:prstGeom prst="rect">
            <a:avLst/>
          </a:prstGeom>
          <a:noFill/>
          <a:ln>
            <a:noFill/>
          </a:ln>
        </p:spPr>
      </p:pic>
      <p:sp>
        <p:nvSpPr>
          <p:cNvPr id="215" name="Shape 215"/>
          <p:cNvSpPr txBox="1"/>
          <p:nvPr/>
        </p:nvSpPr>
        <p:spPr>
          <a:xfrm>
            <a:off x="6019800" y="5715000"/>
            <a:ext cx="2895600" cy="9541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Georgia"/>
                <a:ea typeface="Georgia"/>
                <a:cs typeface="Georgia"/>
                <a:sym typeface="Georgia"/>
              </a:rPr>
              <a:t>For the First Lady’s entire speech, click this link: </a:t>
            </a:r>
          </a:p>
          <a:p>
            <a:pPr marL="0" marR="0" lvl="0" indent="0" algn="l" rtl="0">
              <a:spcBef>
                <a:spcPts val="0"/>
              </a:spcBef>
              <a:buSzPct val="25000"/>
              <a:buNone/>
            </a:pPr>
            <a:r>
              <a:rPr lang="en-US" sz="800" u="sng">
                <a:solidFill>
                  <a:schemeClr val="hlink"/>
                </a:solidFill>
                <a:latin typeface="Georgia"/>
                <a:ea typeface="Georgia"/>
                <a:cs typeface="Georgia"/>
                <a:sym typeface="Georgia"/>
                <a:hlinkClick r:id="rId4"/>
              </a:rPr>
              <a:t>http://www.schoolcounselor.org/school-counselors-members/professional-development/annual-conference/2014-conference-webstream/first-lady-s-address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1143000"/>
            <a:ext cx="8229600" cy="10667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Trebuchet MS"/>
              <a:buNone/>
            </a:pPr>
            <a:r>
              <a:rPr lang="en-US" sz="4000" b="0" i="0" u="none" strike="noStrike" cap="none">
                <a:solidFill>
                  <a:schemeClr val="dk2"/>
                </a:solidFill>
                <a:latin typeface="Trebuchet MS"/>
                <a:ea typeface="Trebuchet MS"/>
                <a:cs typeface="Trebuchet MS"/>
                <a:sym typeface="Trebuchet MS"/>
              </a:rPr>
              <a:t>School Counselors Have Impact!</a:t>
            </a:r>
          </a:p>
        </p:txBody>
      </p:sp>
      <p:sp>
        <p:nvSpPr>
          <p:cNvPr id="221" name="Shape 221"/>
          <p:cNvSpPr txBox="1">
            <a:spLocks noGrp="1"/>
          </p:cNvSpPr>
          <p:nvPr>
            <p:ph type="body" idx="1"/>
          </p:nvPr>
        </p:nvSpPr>
        <p:spPr>
          <a:xfrm>
            <a:off x="457200" y="2249424"/>
            <a:ext cx="8229600" cy="4325112"/>
          </a:xfrm>
          <a:prstGeom prst="rect">
            <a:avLst/>
          </a:prstGeom>
          <a:noFill/>
          <a:ln>
            <a:noFill/>
          </a:ln>
        </p:spPr>
        <p:txBody>
          <a:bodyPr lIns="91425" tIns="45700" rIns="91425" bIns="45700" anchor="t" anchorCtr="0">
            <a:noAutofit/>
          </a:bodyPr>
          <a:lstStyle/>
          <a:p>
            <a:pPr marL="365760" marR="0" lvl="0" indent="-264160" algn="l" rtl="0">
              <a:lnSpc>
                <a:spcPct val="80000"/>
              </a:lnSpc>
              <a:spcBef>
                <a:spcPts val="0"/>
              </a:spcBef>
              <a:spcAft>
                <a:spcPts val="0"/>
              </a:spcAft>
              <a:buClr>
                <a:schemeClr val="accent3"/>
              </a:buClr>
              <a:buSzPct val="97222"/>
              <a:buFont typeface="Georgia"/>
              <a:buChar char="•"/>
            </a:pPr>
            <a:r>
              <a:rPr lang="en-US" sz="1750" b="0" i="0" u="none" strike="noStrike" cap="none">
                <a:solidFill>
                  <a:schemeClr val="accent2"/>
                </a:solidFill>
                <a:latin typeface="Georgia"/>
                <a:ea typeface="Georgia"/>
                <a:cs typeface="Georgia"/>
                <a:sym typeface="Georgia"/>
              </a:rPr>
              <a:t>SUPPORT</a:t>
            </a:r>
            <a:r>
              <a:rPr lang="en-US" sz="1750" b="0" i="0" u="none" strike="noStrike" cap="none">
                <a:solidFill>
                  <a:schemeClr val="dk1"/>
                </a:solidFill>
                <a:latin typeface="Georgia"/>
                <a:ea typeface="Georgia"/>
                <a:cs typeface="Georgia"/>
                <a:sym typeface="Georgia"/>
              </a:rPr>
              <a:t> the academic, social/emotional, college and career development for </a:t>
            </a:r>
            <a:r>
              <a:rPr lang="en-US" sz="1750" b="0" i="1" u="none" strike="noStrike" cap="none">
                <a:solidFill>
                  <a:schemeClr val="dk1"/>
                </a:solidFill>
                <a:latin typeface="Georgia"/>
                <a:ea typeface="Georgia"/>
                <a:cs typeface="Georgia"/>
                <a:sym typeface="Georgia"/>
              </a:rPr>
              <a:t>ALL</a:t>
            </a:r>
            <a:r>
              <a:rPr lang="en-US" sz="1750" b="0" i="0" u="none" strike="noStrike" cap="none">
                <a:solidFill>
                  <a:schemeClr val="dk1"/>
                </a:solidFill>
                <a:latin typeface="Georgia"/>
                <a:ea typeface="Georgia"/>
                <a:cs typeface="Georgia"/>
                <a:sym typeface="Georgia"/>
              </a:rPr>
              <a:t> students</a:t>
            </a:r>
          </a:p>
          <a:p>
            <a:pPr marL="0" marR="0" lvl="0" indent="0" algn="l" rtl="0">
              <a:lnSpc>
                <a:spcPct val="80000"/>
              </a:lnSpc>
              <a:spcBef>
                <a:spcPts val="0"/>
              </a:spcBef>
              <a:spcAft>
                <a:spcPts val="0"/>
              </a:spcAft>
              <a:buNone/>
            </a:pPr>
            <a:endParaRPr sz="1000"/>
          </a:p>
          <a:p>
            <a:pPr marL="365760" marR="0" lvl="0" indent="-264160" algn="l" rtl="0">
              <a:lnSpc>
                <a:spcPct val="80000"/>
              </a:lnSpc>
              <a:spcBef>
                <a:spcPts val="300"/>
              </a:spcBef>
              <a:spcAft>
                <a:spcPts val="0"/>
              </a:spcAft>
              <a:buClr>
                <a:schemeClr val="accent3"/>
              </a:buClr>
              <a:buSzPct val="97222"/>
              <a:buFont typeface="Georgia"/>
              <a:buChar char="•"/>
            </a:pPr>
            <a:r>
              <a:rPr lang="en-US" sz="1750" b="0" i="0" u="none" strike="noStrike" cap="none">
                <a:solidFill>
                  <a:schemeClr val="accent2"/>
                </a:solidFill>
                <a:latin typeface="Georgia"/>
                <a:ea typeface="Georgia"/>
                <a:cs typeface="Georgia"/>
                <a:sym typeface="Georgia"/>
              </a:rPr>
              <a:t>ADVOCATE</a:t>
            </a:r>
            <a:r>
              <a:rPr lang="en-US" sz="1750" b="0" i="0" u="none" strike="noStrike" cap="none">
                <a:solidFill>
                  <a:schemeClr val="dk1"/>
                </a:solidFill>
                <a:latin typeface="Georgia"/>
                <a:ea typeface="Georgia"/>
                <a:cs typeface="Georgia"/>
                <a:sym typeface="Georgia"/>
              </a:rPr>
              <a:t> for student needs</a:t>
            </a:r>
          </a:p>
          <a:p>
            <a:pPr marL="365760" marR="0" lvl="0" indent="-264160" algn="l" rtl="0">
              <a:lnSpc>
                <a:spcPct val="80000"/>
              </a:lnSpc>
              <a:spcBef>
                <a:spcPts val="300"/>
              </a:spcBef>
              <a:spcAft>
                <a:spcPts val="0"/>
              </a:spcAft>
              <a:buClr>
                <a:schemeClr val="accent3"/>
              </a:buClr>
              <a:buSzPct val="175000"/>
              <a:buFont typeface="Georgia"/>
              <a:buNone/>
            </a:pPr>
            <a:endParaRPr sz="1000" b="0" i="0" u="none" strike="noStrike" cap="none">
              <a:solidFill>
                <a:schemeClr val="dk1"/>
              </a:solidFill>
              <a:latin typeface="Georgia"/>
              <a:ea typeface="Georgia"/>
              <a:cs typeface="Georgia"/>
              <a:sym typeface="Georgia"/>
            </a:endParaRPr>
          </a:p>
          <a:p>
            <a:pPr marL="365760" marR="0" lvl="0" indent="-264160" algn="l" rtl="0">
              <a:lnSpc>
                <a:spcPct val="80000"/>
              </a:lnSpc>
              <a:spcBef>
                <a:spcPts val="300"/>
              </a:spcBef>
              <a:spcAft>
                <a:spcPts val="0"/>
              </a:spcAft>
              <a:buClr>
                <a:schemeClr val="accent3"/>
              </a:buClr>
              <a:buSzPct val="97222"/>
              <a:buFont typeface="Georgia"/>
              <a:buChar char="•"/>
            </a:pPr>
            <a:r>
              <a:rPr lang="en-US" sz="1750" b="0" i="0" u="none" strike="noStrike" cap="none">
                <a:solidFill>
                  <a:schemeClr val="accent2"/>
                </a:solidFill>
                <a:latin typeface="Georgia"/>
                <a:ea typeface="Georgia"/>
                <a:cs typeface="Georgia"/>
                <a:sym typeface="Georgia"/>
              </a:rPr>
              <a:t>ELIMINATE</a:t>
            </a:r>
            <a:r>
              <a:rPr lang="en-US" sz="1750" b="0" i="0" u="none" strike="noStrike" cap="none">
                <a:solidFill>
                  <a:schemeClr val="dk1"/>
                </a:solidFill>
                <a:latin typeface="Georgia"/>
                <a:ea typeface="Georgia"/>
                <a:cs typeface="Georgia"/>
                <a:sym typeface="Georgia"/>
              </a:rPr>
              <a:t> barriers to achievement</a:t>
            </a:r>
          </a:p>
          <a:p>
            <a:pPr marL="365760" marR="0" lvl="0" indent="-264160" algn="l" rtl="0">
              <a:lnSpc>
                <a:spcPct val="80000"/>
              </a:lnSpc>
              <a:spcBef>
                <a:spcPts val="300"/>
              </a:spcBef>
              <a:spcAft>
                <a:spcPts val="0"/>
              </a:spcAft>
              <a:buClr>
                <a:schemeClr val="accent3"/>
              </a:buClr>
              <a:buSzPct val="175000"/>
              <a:buFont typeface="Georgia"/>
              <a:buNone/>
            </a:pPr>
            <a:endParaRPr sz="1000" b="0" i="0" u="none" strike="noStrike" cap="none">
              <a:solidFill>
                <a:schemeClr val="dk1"/>
              </a:solidFill>
              <a:latin typeface="Georgia"/>
              <a:ea typeface="Georgia"/>
              <a:cs typeface="Georgia"/>
              <a:sym typeface="Georgia"/>
            </a:endParaRPr>
          </a:p>
          <a:p>
            <a:pPr marL="365760" marR="0" lvl="0" indent="-264160" algn="l" rtl="0">
              <a:lnSpc>
                <a:spcPct val="80000"/>
              </a:lnSpc>
              <a:spcBef>
                <a:spcPts val="300"/>
              </a:spcBef>
              <a:spcAft>
                <a:spcPts val="0"/>
              </a:spcAft>
              <a:buClr>
                <a:schemeClr val="accent3"/>
              </a:buClr>
              <a:buSzPct val="97222"/>
              <a:buFont typeface="Georgia"/>
              <a:buChar char="•"/>
            </a:pPr>
            <a:r>
              <a:rPr lang="en-US" sz="1750" b="0" i="0" u="none" strike="noStrike" cap="none">
                <a:solidFill>
                  <a:schemeClr val="accent2"/>
                </a:solidFill>
                <a:latin typeface="Georgia"/>
                <a:ea typeface="Georgia"/>
                <a:cs typeface="Georgia"/>
                <a:sym typeface="Georgia"/>
              </a:rPr>
              <a:t>DELIVER</a:t>
            </a:r>
            <a:r>
              <a:rPr lang="en-US" sz="1750" b="0" i="0" u="none" strike="noStrike" cap="none">
                <a:solidFill>
                  <a:schemeClr val="dk1"/>
                </a:solidFill>
                <a:latin typeface="Georgia"/>
                <a:ea typeface="Georgia"/>
                <a:cs typeface="Georgia"/>
                <a:sym typeface="Georgia"/>
              </a:rPr>
              <a:t> a planned, proactive curriculum at all grade levels</a:t>
            </a:r>
          </a:p>
          <a:p>
            <a:pPr marL="365760" marR="0" lvl="0" indent="-264160" algn="l" rtl="0">
              <a:lnSpc>
                <a:spcPct val="80000"/>
              </a:lnSpc>
              <a:spcBef>
                <a:spcPts val="300"/>
              </a:spcBef>
              <a:spcAft>
                <a:spcPts val="0"/>
              </a:spcAft>
              <a:buClr>
                <a:schemeClr val="accent3"/>
              </a:buClr>
              <a:buSzPct val="175000"/>
              <a:buFont typeface="Georgia"/>
              <a:buNone/>
            </a:pPr>
            <a:endParaRPr sz="1000" b="0" i="0" u="none" strike="noStrike" cap="none">
              <a:solidFill>
                <a:schemeClr val="dk1"/>
              </a:solidFill>
              <a:latin typeface="Georgia"/>
              <a:ea typeface="Georgia"/>
              <a:cs typeface="Georgia"/>
              <a:sym typeface="Georgia"/>
            </a:endParaRPr>
          </a:p>
          <a:p>
            <a:pPr marL="365760" marR="0" lvl="0" indent="-264160" algn="l" rtl="0">
              <a:lnSpc>
                <a:spcPct val="80000"/>
              </a:lnSpc>
              <a:spcBef>
                <a:spcPts val="300"/>
              </a:spcBef>
              <a:spcAft>
                <a:spcPts val="0"/>
              </a:spcAft>
              <a:buClr>
                <a:schemeClr val="accent3"/>
              </a:buClr>
              <a:buSzPct val="97222"/>
              <a:buFont typeface="Georgia"/>
              <a:buChar char="•"/>
            </a:pPr>
            <a:r>
              <a:rPr lang="en-US" sz="1750" b="0" i="0" u="none" strike="noStrike" cap="none">
                <a:solidFill>
                  <a:schemeClr val="accent2"/>
                </a:solidFill>
                <a:latin typeface="Georgia"/>
                <a:ea typeface="Georgia"/>
                <a:cs typeface="Georgia"/>
                <a:sym typeface="Georgia"/>
              </a:rPr>
              <a:t>USE</a:t>
            </a:r>
            <a:r>
              <a:rPr lang="en-US" sz="1750" b="0" i="0" u="none" strike="noStrike" cap="none">
                <a:solidFill>
                  <a:schemeClr val="dk1"/>
                </a:solidFill>
                <a:latin typeface="Georgia"/>
                <a:ea typeface="Georgia"/>
                <a:cs typeface="Georgia"/>
                <a:sym typeface="Georgia"/>
              </a:rPr>
              <a:t> data to inform interventions</a:t>
            </a:r>
          </a:p>
          <a:p>
            <a:pPr marL="365760" marR="0" lvl="0" indent="-264160" algn="l" rtl="0">
              <a:lnSpc>
                <a:spcPct val="80000"/>
              </a:lnSpc>
              <a:spcBef>
                <a:spcPts val="300"/>
              </a:spcBef>
              <a:spcAft>
                <a:spcPts val="0"/>
              </a:spcAft>
              <a:buClr>
                <a:schemeClr val="accent3"/>
              </a:buClr>
              <a:buSzPct val="175000"/>
              <a:buFont typeface="Georgia"/>
              <a:buNone/>
            </a:pPr>
            <a:endParaRPr sz="1000" b="0" i="0" u="none" strike="noStrike" cap="none">
              <a:solidFill>
                <a:schemeClr val="dk1"/>
              </a:solidFill>
              <a:latin typeface="Georgia"/>
              <a:ea typeface="Georgia"/>
              <a:cs typeface="Georgia"/>
              <a:sym typeface="Georgia"/>
            </a:endParaRPr>
          </a:p>
          <a:p>
            <a:pPr marL="365760" marR="0" lvl="0" indent="-264160" algn="l" rtl="0">
              <a:lnSpc>
                <a:spcPct val="80000"/>
              </a:lnSpc>
              <a:spcBef>
                <a:spcPts val="300"/>
              </a:spcBef>
              <a:spcAft>
                <a:spcPts val="0"/>
              </a:spcAft>
              <a:buClr>
                <a:schemeClr val="accent3"/>
              </a:buClr>
              <a:buSzPct val="97222"/>
              <a:buFont typeface="Georgia"/>
              <a:buChar char="•"/>
            </a:pPr>
            <a:r>
              <a:rPr lang="en-US" sz="1750" b="0" i="0" u="none" strike="noStrike" cap="none">
                <a:solidFill>
                  <a:schemeClr val="accent2"/>
                </a:solidFill>
                <a:latin typeface="Georgia"/>
                <a:ea typeface="Georgia"/>
                <a:cs typeface="Georgia"/>
                <a:sym typeface="Georgia"/>
              </a:rPr>
              <a:t>COLLABORATE</a:t>
            </a:r>
            <a:r>
              <a:rPr lang="en-US" sz="1750" b="0" i="0" u="none" strike="noStrike" cap="none">
                <a:solidFill>
                  <a:schemeClr val="dk1"/>
                </a:solidFill>
                <a:latin typeface="Georgia"/>
                <a:ea typeface="Georgia"/>
                <a:cs typeface="Georgia"/>
                <a:sym typeface="Georgia"/>
              </a:rPr>
              <a:t> and consulting with educational stakeholders     </a:t>
            </a:r>
          </a:p>
          <a:p>
            <a:pPr marL="365760" marR="0" lvl="0" indent="-264160" algn="l" rtl="0">
              <a:lnSpc>
                <a:spcPct val="80000"/>
              </a:lnSpc>
              <a:spcBef>
                <a:spcPts val="300"/>
              </a:spcBef>
              <a:spcAft>
                <a:spcPts val="0"/>
              </a:spcAft>
              <a:buClr>
                <a:schemeClr val="accent3"/>
              </a:buClr>
              <a:buSzPct val="175000"/>
              <a:buFont typeface="Georgia"/>
              <a:buNone/>
            </a:pPr>
            <a:endParaRPr sz="1000" b="0" i="0" u="none" strike="noStrike" cap="none">
              <a:solidFill>
                <a:schemeClr val="dk1"/>
              </a:solidFill>
              <a:latin typeface="Georgia"/>
              <a:ea typeface="Georgia"/>
              <a:cs typeface="Georgia"/>
              <a:sym typeface="Georgia"/>
            </a:endParaRPr>
          </a:p>
          <a:p>
            <a:pPr marL="365760" marR="0" lvl="0" indent="-264160" algn="l" rtl="0">
              <a:lnSpc>
                <a:spcPct val="80000"/>
              </a:lnSpc>
              <a:spcBef>
                <a:spcPts val="300"/>
              </a:spcBef>
              <a:spcAft>
                <a:spcPts val="0"/>
              </a:spcAft>
              <a:buClr>
                <a:schemeClr val="accent3"/>
              </a:buClr>
              <a:buSzPct val="97222"/>
              <a:buFont typeface="Georgia"/>
              <a:buChar char="•"/>
            </a:pPr>
            <a:r>
              <a:rPr lang="en-US" sz="1750" b="0" i="0" u="none" strike="noStrike" cap="none">
                <a:solidFill>
                  <a:schemeClr val="accent2"/>
                </a:solidFill>
                <a:latin typeface="Georgia"/>
                <a:ea typeface="Georgia"/>
                <a:cs typeface="Georgia"/>
                <a:sym typeface="Georgia"/>
              </a:rPr>
              <a:t>PROVIDE</a:t>
            </a:r>
            <a:r>
              <a:rPr lang="en-US" sz="1750" b="0" i="0" u="none" strike="noStrike" cap="none">
                <a:solidFill>
                  <a:schemeClr val="dk1"/>
                </a:solidFill>
                <a:latin typeface="Georgia"/>
                <a:ea typeface="Georgia"/>
                <a:cs typeface="Georgia"/>
                <a:sym typeface="Georgia"/>
              </a:rPr>
              <a:t> individual planning services for all students</a:t>
            </a:r>
          </a:p>
          <a:p>
            <a:pPr marL="365760" marR="0" lvl="0" indent="-264160" algn="l" rtl="0">
              <a:lnSpc>
                <a:spcPct val="80000"/>
              </a:lnSpc>
              <a:spcBef>
                <a:spcPts val="300"/>
              </a:spcBef>
              <a:spcAft>
                <a:spcPts val="0"/>
              </a:spcAft>
              <a:buClr>
                <a:schemeClr val="accent3"/>
              </a:buClr>
              <a:buSzPct val="175000"/>
              <a:buFont typeface="Georgia"/>
              <a:buNone/>
            </a:pPr>
            <a:endParaRPr sz="1000" b="0" i="0" u="none" strike="noStrike" cap="none">
              <a:solidFill>
                <a:schemeClr val="dk1"/>
              </a:solidFill>
              <a:latin typeface="Georgia"/>
              <a:ea typeface="Georgia"/>
              <a:cs typeface="Georgia"/>
              <a:sym typeface="Georgia"/>
            </a:endParaRPr>
          </a:p>
          <a:p>
            <a:pPr marL="365760" marR="0" lvl="0" indent="-264160" algn="l" rtl="0">
              <a:lnSpc>
                <a:spcPct val="80000"/>
              </a:lnSpc>
              <a:spcBef>
                <a:spcPts val="300"/>
              </a:spcBef>
              <a:spcAft>
                <a:spcPts val="0"/>
              </a:spcAft>
              <a:buClr>
                <a:schemeClr val="accent3"/>
              </a:buClr>
              <a:buSzPct val="97222"/>
              <a:buFont typeface="Georgia"/>
              <a:buChar char="•"/>
            </a:pPr>
            <a:r>
              <a:rPr lang="en-US" sz="1750" b="0" i="0" u="none" strike="noStrike" cap="none">
                <a:solidFill>
                  <a:schemeClr val="accent2"/>
                </a:solidFill>
                <a:latin typeface="Georgia"/>
                <a:ea typeface="Georgia"/>
                <a:cs typeface="Georgia"/>
                <a:sym typeface="Georgia"/>
              </a:rPr>
              <a:t>CONNECT</a:t>
            </a:r>
            <a:r>
              <a:rPr lang="en-US" sz="1750" b="0" i="0" u="none" strike="noStrike" cap="none">
                <a:solidFill>
                  <a:schemeClr val="dk1"/>
                </a:solidFill>
                <a:latin typeface="Georgia"/>
                <a:ea typeface="Georgia"/>
                <a:cs typeface="Georgia"/>
                <a:sym typeface="Georgia"/>
              </a:rPr>
              <a:t> students with school and community resources </a:t>
            </a:r>
          </a:p>
          <a:p>
            <a:pPr marL="365760" marR="0" lvl="0" indent="-264160" algn="l" rtl="0">
              <a:lnSpc>
                <a:spcPct val="80000"/>
              </a:lnSpc>
              <a:spcBef>
                <a:spcPts val="300"/>
              </a:spcBef>
              <a:buClr>
                <a:schemeClr val="accent3"/>
              </a:buClr>
              <a:buSzPct val="97222"/>
              <a:buFont typeface="Georgia"/>
              <a:buNone/>
            </a:pPr>
            <a:endParaRPr sz="1750" b="0" i="0" u="none" strike="noStrike" cap="none">
              <a:solidFill>
                <a:schemeClr val="dk1"/>
              </a:solidFill>
              <a:latin typeface="Georgia"/>
              <a:ea typeface="Georgia"/>
              <a:cs typeface="Georgia"/>
              <a:sym typeface="Georgia"/>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457200" y="1143000"/>
            <a:ext cx="8229600" cy="10667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Trebuchet MS"/>
              <a:buNone/>
            </a:pPr>
            <a:r>
              <a:rPr lang="en-US" sz="4000" b="0" i="0" u="none" strike="noStrike" cap="none">
                <a:solidFill>
                  <a:schemeClr val="dk2"/>
                </a:solidFill>
                <a:latin typeface="Trebuchet MS"/>
                <a:ea typeface="Trebuchet MS"/>
                <a:cs typeface="Trebuchet MS"/>
                <a:sym typeface="Trebuchet MS"/>
              </a:rPr>
              <a:t>References</a:t>
            </a:r>
          </a:p>
        </p:txBody>
      </p:sp>
      <p:sp>
        <p:nvSpPr>
          <p:cNvPr id="227" name="Shape 227"/>
          <p:cNvSpPr txBox="1">
            <a:spLocks noGrp="1"/>
          </p:cNvSpPr>
          <p:nvPr>
            <p:ph type="body" idx="1"/>
          </p:nvPr>
        </p:nvSpPr>
        <p:spPr>
          <a:xfrm>
            <a:off x="457200" y="2249424"/>
            <a:ext cx="8229600" cy="4325112"/>
          </a:xfrm>
          <a:prstGeom prst="rect">
            <a:avLst/>
          </a:prstGeom>
          <a:noFill/>
          <a:ln>
            <a:noFill/>
          </a:ln>
        </p:spPr>
        <p:txBody>
          <a:bodyPr lIns="91425" tIns="45700" rIns="91425" bIns="45700" anchor="t" anchorCtr="0">
            <a:noAutofit/>
          </a:bodyPr>
          <a:lstStyle/>
          <a:p>
            <a:pPr marL="365760" marR="0" lvl="0" indent="-254000" algn="l" rtl="0">
              <a:lnSpc>
                <a:spcPct val="80000"/>
              </a:lnSpc>
              <a:spcBef>
                <a:spcPts val="0"/>
              </a:spcBef>
              <a:spcAft>
                <a:spcPts val="0"/>
              </a:spcAft>
              <a:buClr>
                <a:schemeClr val="accent3"/>
              </a:buClr>
              <a:buSzPct val="100000"/>
              <a:buFont typeface="Georgia"/>
              <a:buChar char="•"/>
            </a:pPr>
            <a:r>
              <a:rPr lang="en-US" sz="1800" b="0" i="0" u="none" strike="noStrike" cap="none">
                <a:solidFill>
                  <a:schemeClr val="dk1"/>
                </a:solidFill>
                <a:latin typeface="Georgia"/>
                <a:ea typeface="Georgia"/>
                <a:cs typeface="Georgia"/>
                <a:sym typeface="Georgia"/>
              </a:rPr>
              <a:t>Dimmitt, C., &amp; Wilkerson, B. (2012). Comprehensive school counseling in Rhode Island: Access to services and student outcomes. </a:t>
            </a:r>
            <a:r>
              <a:rPr lang="en-US" sz="1800" b="0" i="1" u="none" strike="noStrike" cap="none">
                <a:solidFill>
                  <a:schemeClr val="dk1"/>
                </a:solidFill>
                <a:latin typeface="Georgia"/>
                <a:ea typeface="Georgia"/>
                <a:cs typeface="Georgia"/>
                <a:sym typeface="Georgia"/>
              </a:rPr>
              <a:t>Professional School Counseling, 16 </a:t>
            </a:r>
            <a:r>
              <a:rPr lang="en-US" sz="1800" b="0" i="0" u="none" strike="noStrike" cap="none">
                <a:solidFill>
                  <a:schemeClr val="dk1"/>
                </a:solidFill>
                <a:latin typeface="Georgia"/>
                <a:ea typeface="Georgia"/>
                <a:cs typeface="Georgia"/>
                <a:sym typeface="Georgia"/>
              </a:rPr>
              <a:t>(2), 125-135. </a:t>
            </a:r>
          </a:p>
          <a:p>
            <a:pPr marL="365760" marR="0" lvl="0" indent="-254000" algn="l" rtl="0">
              <a:lnSpc>
                <a:spcPct val="80000"/>
              </a:lnSpc>
              <a:spcBef>
                <a:spcPts val="300"/>
              </a:spcBef>
              <a:spcAft>
                <a:spcPts val="0"/>
              </a:spcAft>
              <a:buClr>
                <a:schemeClr val="accent3"/>
              </a:buClr>
              <a:buSzPct val="100000"/>
              <a:buFont typeface="Georgia"/>
              <a:buChar char="•"/>
            </a:pPr>
            <a:r>
              <a:rPr lang="en-US" sz="1800" b="0" i="0" u="none" strike="noStrike" cap="none">
                <a:solidFill>
                  <a:schemeClr val="dk1"/>
                </a:solidFill>
                <a:latin typeface="Georgia"/>
                <a:ea typeface="Georgia"/>
                <a:cs typeface="Georgia"/>
                <a:sym typeface="Georgia"/>
              </a:rPr>
              <a:t>Hartline, J., &amp; Cobia, D (2012) School counselors: Closing achievement gaps and writing results reports. </a:t>
            </a:r>
            <a:r>
              <a:rPr lang="en-US" sz="1800" b="0" i="1" u="none" strike="noStrike" cap="none">
                <a:solidFill>
                  <a:schemeClr val="dk1"/>
                </a:solidFill>
                <a:latin typeface="Georgia"/>
                <a:ea typeface="Georgia"/>
                <a:cs typeface="Georgia"/>
                <a:sym typeface="Georgia"/>
              </a:rPr>
              <a:t>Professional 	School Counseling, </a:t>
            </a:r>
            <a:r>
              <a:rPr lang="en-US" sz="1800" b="0" i="0" u="none" strike="noStrike" cap="none">
                <a:solidFill>
                  <a:schemeClr val="dk1"/>
                </a:solidFill>
                <a:latin typeface="Georgia"/>
                <a:ea typeface="Georgia"/>
                <a:cs typeface="Georgia"/>
                <a:sym typeface="Georgia"/>
              </a:rPr>
              <a:t>16(1), 71-79.</a:t>
            </a:r>
          </a:p>
          <a:p>
            <a:pPr marL="365760" marR="0" lvl="0" indent="-254000" algn="l" rtl="0">
              <a:lnSpc>
                <a:spcPct val="80000"/>
              </a:lnSpc>
              <a:spcBef>
                <a:spcPts val="300"/>
              </a:spcBef>
              <a:spcAft>
                <a:spcPts val="0"/>
              </a:spcAft>
              <a:buClr>
                <a:schemeClr val="accent3"/>
              </a:buClr>
              <a:buSzPct val="100000"/>
              <a:buFont typeface="Georgia"/>
              <a:buChar char="•"/>
            </a:pPr>
            <a:r>
              <a:rPr lang="en-US" sz="1800" b="0" i="0" u="none" strike="noStrike" cap="none">
                <a:solidFill>
                  <a:schemeClr val="dk1"/>
                </a:solidFill>
                <a:latin typeface="Georgia"/>
                <a:ea typeface="Georgia"/>
                <a:cs typeface="Georgia"/>
                <a:sym typeface="Georgia"/>
              </a:rPr>
              <a:t>Hatch, T. (2014). </a:t>
            </a:r>
            <a:r>
              <a:rPr lang="en-US" sz="1800" b="0" i="1" u="none" strike="noStrike" cap="none">
                <a:solidFill>
                  <a:schemeClr val="dk1"/>
                </a:solidFill>
                <a:latin typeface="Georgia"/>
                <a:ea typeface="Georgia"/>
                <a:cs typeface="Georgia"/>
                <a:sym typeface="Georgia"/>
              </a:rPr>
              <a:t>The Use of Data in School Counseling. </a:t>
            </a:r>
            <a:r>
              <a:rPr lang="en-US" sz="1800" b="0" i="0" u="none" strike="noStrike" cap="none">
                <a:solidFill>
                  <a:schemeClr val="dk1"/>
                </a:solidFill>
                <a:latin typeface="Georgia"/>
                <a:ea typeface="Georgia"/>
                <a:cs typeface="Georgia"/>
                <a:sym typeface="Georgia"/>
              </a:rPr>
              <a:t>Thousand Oaks, CA: Corwin</a:t>
            </a:r>
          </a:p>
          <a:p>
            <a:pPr marL="365760" marR="0" lvl="0" indent="-254000" algn="l" rtl="0">
              <a:lnSpc>
                <a:spcPct val="80000"/>
              </a:lnSpc>
              <a:spcBef>
                <a:spcPts val="300"/>
              </a:spcBef>
              <a:spcAft>
                <a:spcPts val="0"/>
              </a:spcAft>
              <a:buClr>
                <a:schemeClr val="accent3"/>
              </a:buClr>
              <a:buSzPct val="100000"/>
              <a:buFont typeface="Georgia"/>
              <a:buChar char="•"/>
            </a:pPr>
            <a:r>
              <a:rPr lang="en-US" sz="1800" b="0" i="0" u="none" strike="noStrike" cap="none">
                <a:solidFill>
                  <a:schemeClr val="dk1"/>
                </a:solidFill>
                <a:latin typeface="Georgia"/>
                <a:ea typeface="Georgia"/>
                <a:cs typeface="Georgia"/>
                <a:sym typeface="Georgia"/>
              </a:rPr>
              <a:t>Lapan, R. T., Whitcomb, S. A., &amp; Aleman, N. M. (2012). Connecticut 	professional school counselors: College and career counseling services and smaller ratios benefit students. </a:t>
            </a:r>
            <a:r>
              <a:rPr lang="en-US" sz="1800" b="0" i="1" u="none" strike="noStrike" cap="none">
                <a:solidFill>
                  <a:schemeClr val="dk1"/>
                </a:solidFill>
                <a:latin typeface="Georgia"/>
                <a:ea typeface="Georgia"/>
                <a:cs typeface="Georgia"/>
                <a:sym typeface="Georgia"/>
              </a:rPr>
              <a:t>Professional School Counseling, 16</a:t>
            </a:r>
            <a:r>
              <a:rPr lang="en-US" sz="1800" b="0" i="0" u="none" strike="noStrike" cap="none">
                <a:solidFill>
                  <a:schemeClr val="dk1"/>
                </a:solidFill>
                <a:latin typeface="Georgia"/>
                <a:ea typeface="Georgia"/>
                <a:cs typeface="Georgia"/>
                <a:sym typeface="Georgia"/>
              </a:rPr>
              <a:t> (2), 117-124. </a:t>
            </a:r>
          </a:p>
          <a:p>
            <a:pPr marL="365760" marR="0" lvl="0" indent="-254000" algn="l" rtl="0">
              <a:lnSpc>
                <a:spcPct val="80000"/>
              </a:lnSpc>
              <a:spcBef>
                <a:spcPts val="300"/>
              </a:spcBef>
              <a:buClr>
                <a:schemeClr val="accent3"/>
              </a:buClr>
              <a:buSzPct val="100000"/>
              <a:buFont typeface="Georgia"/>
              <a:buChar char="•"/>
            </a:pPr>
            <a:r>
              <a:rPr lang="en-US" sz="1800" b="0" i="0" u="none" strike="noStrike" cap="none">
                <a:solidFill>
                  <a:schemeClr val="dk1"/>
                </a:solidFill>
                <a:latin typeface="Georgia"/>
                <a:ea typeface="Georgia"/>
                <a:cs typeface="Georgia"/>
                <a:sym typeface="Georgia"/>
              </a:rPr>
              <a:t>Lapan, R. T., Gysbers, N. C., Bragg, S., &amp; Pierce, M. E. (2012). Missouri professional school counselors: Ratios matter, especially in high-poverty schools. </a:t>
            </a:r>
            <a:r>
              <a:rPr lang="en-US" sz="1800" b="0" i="1" u="none" strike="noStrike" cap="none">
                <a:solidFill>
                  <a:schemeClr val="dk1"/>
                </a:solidFill>
                <a:latin typeface="Georgia"/>
                <a:ea typeface="Georgia"/>
                <a:cs typeface="Georgia"/>
                <a:sym typeface="Georgia"/>
              </a:rPr>
              <a:t>Professional School Counseling, 16 </a:t>
            </a:r>
            <a:r>
              <a:rPr lang="en-US" sz="1800" b="0" i="0" u="none" strike="noStrike" cap="none">
                <a:solidFill>
                  <a:schemeClr val="dk1"/>
                </a:solidFill>
                <a:latin typeface="Georgia"/>
                <a:ea typeface="Georgia"/>
                <a:cs typeface="Georgia"/>
                <a:sym typeface="Georgia"/>
              </a:rPr>
              <a:t>(2), 108-116.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1143000"/>
            <a:ext cx="8229600" cy="10667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Trebuchet MS"/>
              <a:buNone/>
            </a:pPr>
            <a:r>
              <a:rPr lang="en-US" sz="4000" b="0" i="0" u="none" strike="noStrike" cap="none">
                <a:solidFill>
                  <a:schemeClr val="dk2"/>
                </a:solidFill>
                <a:latin typeface="Trebuchet MS"/>
                <a:ea typeface="Trebuchet MS"/>
                <a:cs typeface="Trebuchet MS"/>
                <a:sym typeface="Trebuchet MS"/>
              </a:rPr>
              <a:t>Purpose of this PowerPoint</a:t>
            </a:r>
          </a:p>
        </p:txBody>
      </p:sp>
      <p:sp>
        <p:nvSpPr>
          <p:cNvPr id="119" name="Shape 119"/>
          <p:cNvSpPr txBox="1">
            <a:spLocks noGrp="1"/>
          </p:cNvSpPr>
          <p:nvPr>
            <p:ph type="body" idx="1"/>
          </p:nvPr>
        </p:nvSpPr>
        <p:spPr>
          <a:xfrm>
            <a:off x="457200" y="2249424"/>
            <a:ext cx="8229600" cy="4325112"/>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3"/>
              </a:buClr>
              <a:buSzPct val="100000"/>
              <a:buFont typeface="Georgia"/>
              <a:buChar char="•"/>
            </a:pPr>
            <a:r>
              <a:rPr lang="en-US" sz="2800" b="0" i="0" u="none" strike="noStrike" cap="none">
                <a:solidFill>
                  <a:schemeClr val="dk1"/>
                </a:solidFill>
                <a:latin typeface="Georgia"/>
                <a:ea typeface="Georgia"/>
                <a:cs typeface="Georgia"/>
                <a:sym typeface="Georgia"/>
              </a:rPr>
              <a:t>This brief presentation is designed to provide you with responses to the question:  Why does every school need School Counselors?</a:t>
            </a:r>
          </a:p>
          <a:p>
            <a:pPr marL="365760" marR="0" lvl="0" indent="-264160" algn="l" rtl="0">
              <a:spcBef>
                <a:spcPts val="300"/>
              </a:spcBef>
              <a:spcAft>
                <a:spcPts val="0"/>
              </a:spcAft>
              <a:buClr>
                <a:schemeClr val="accent3"/>
              </a:buClr>
              <a:buSzPct val="100000"/>
              <a:buFont typeface="Georgia"/>
              <a:buNone/>
            </a:pPr>
            <a:endParaRPr sz="2800" b="0" i="0" u="none" strike="noStrike" cap="none">
              <a:solidFill>
                <a:schemeClr val="dk1"/>
              </a:solidFill>
              <a:latin typeface="Georgia"/>
              <a:ea typeface="Georgia"/>
              <a:cs typeface="Georgia"/>
              <a:sym typeface="Georgia"/>
            </a:endParaRPr>
          </a:p>
          <a:p>
            <a:pPr marL="365760" marR="0" lvl="0" indent="-264160" algn="l" rtl="0">
              <a:spcBef>
                <a:spcPts val="300"/>
              </a:spcBef>
              <a:buClr>
                <a:schemeClr val="accent3"/>
              </a:buClr>
              <a:buSzPct val="100000"/>
              <a:buFont typeface="Georgia"/>
              <a:buChar char="•"/>
            </a:pPr>
            <a:r>
              <a:rPr lang="en-US" sz="2800" b="0" i="0" u="none" strike="noStrike" cap="none">
                <a:solidFill>
                  <a:schemeClr val="dk1"/>
                </a:solidFill>
                <a:latin typeface="Georgia"/>
                <a:ea typeface="Georgia"/>
                <a:cs typeface="Georgia"/>
                <a:sym typeface="Georgia"/>
              </a:rPr>
              <a:t>You may use this template and add in your own site based information.</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1143000"/>
            <a:ext cx="8229600" cy="10667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Trebuchet MS"/>
              <a:buNone/>
            </a:pPr>
            <a:r>
              <a:rPr lang="en-US" sz="4000" b="0" i="0" u="none" strike="noStrike" cap="none">
                <a:solidFill>
                  <a:schemeClr val="dk2"/>
                </a:solidFill>
                <a:latin typeface="Trebuchet MS"/>
                <a:ea typeface="Trebuchet MS"/>
                <a:cs typeface="Trebuchet MS"/>
                <a:sym typeface="Trebuchet MS"/>
              </a:rPr>
              <a:t>Board of Education FAQ’s</a:t>
            </a:r>
          </a:p>
        </p:txBody>
      </p:sp>
      <p:sp>
        <p:nvSpPr>
          <p:cNvPr id="126" name="Shape 126"/>
          <p:cNvSpPr txBox="1">
            <a:spLocks noGrp="1"/>
          </p:cNvSpPr>
          <p:nvPr>
            <p:ph type="body" idx="1"/>
          </p:nvPr>
        </p:nvSpPr>
        <p:spPr>
          <a:xfrm>
            <a:off x="457200" y="2249424"/>
            <a:ext cx="8229600" cy="4325112"/>
          </a:xfrm>
          <a:prstGeom prst="rect">
            <a:avLst/>
          </a:prstGeom>
          <a:noFill/>
          <a:ln>
            <a:noFill/>
          </a:ln>
        </p:spPr>
        <p:txBody>
          <a:bodyPr lIns="91425" tIns="45700" rIns="91425" bIns="45700" anchor="t" anchorCtr="0">
            <a:noAutofit/>
          </a:bodyPr>
          <a:lstStyle/>
          <a:p>
            <a:pPr marL="365760" marR="0" lvl="0" indent="-264160" algn="l" rtl="0">
              <a:lnSpc>
                <a:spcPct val="80000"/>
              </a:lnSpc>
              <a:spcBef>
                <a:spcPts val="0"/>
              </a:spcBef>
              <a:spcAft>
                <a:spcPts val="0"/>
              </a:spcAft>
              <a:buClr>
                <a:schemeClr val="accent3"/>
              </a:buClr>
              <a:buSzPct val="100833"/>
              <a:buFont typeface="Georgia"/>
              <a:buChar char="•"/>
            </a:pPr>
            <a:r>
              <a:rPr lang="en-US" sz="1815" b="0" i="0" u="none" strike="noStrike" cap="none">
                <a:solidFill>
                  <a:schemeClr val="dk1"/>
                </a:solidFill>
                <a:latin typeface="Georgia"/>
                <a:ea typeface="Georgia"/>
                <a:cs typeface="Georgia"/>
                <a:sym typeface="Georgia"/>
              </a:rPr>
              <a:t>Can you answer these questions often asked by Boards of Education and District Administrators:</a:t>
            </a:r>
          </a:p>
          <a:p>
            <a:pPr marL="365760" marR="0" lvl="0" indent="-264160" algn="l" rtl="0">
              <a:lnSpc>
                <a:spcPct val="80000"/>
              </a:lnSpc>
              <a:spcBef>
                <a:spcPts val="300"/>
              </a:spcBef>
              <a:spcAft>
                <a:spcPts val="0"/>
              </a:spcAft>
              <a:buClr>
                <a:schemeClr val="accent3"/>
              </a:buClr>
              <a:buSzPct val="102666"/>
              <a:buFont typeface="Georgia"/>
              <a:buNone/>
            </a:pPr>
            <a:endParaRPr sz="1540" b="0" i="0" u="none" strike="noStrike" cap="none">
              <a:solidFill>
                <a:schemeClr val="dk1"/>
              </a:solidFill>
              <a:latin typeface="Georgia"/>
              <a:ea typeface="Georgia"/>
              <a:cs typeface="Georgia"/>
              <a:sym typeface="Georgia"/>
            </a:endParaRPr>
          </a:p>
          <a:p>
            <a:pPr marL="658368" marR="0" lvl="1" indent="-251968" algn="l" rtl="0">
              <a:lnSpc>
                <a:spcPct val="80000"/>
              </a:lnSpc>
              <a:spcBef>
                <a:spcPts val="300"/>
              </a:spcBef>
              <a:spcAft>
                <a:spcPts val="0"/>
              </a:spcAft>
              <a:buClr>
                <a:schemeClr val="accent2"/>
              </a:buClr>
              <a:buSzPct val="102142"/>
              <a:buFont typeface="Georgia"/>
              <a:buChar char="▫"/>
            </a:pPr>
            <a:r>
              <a:rPr lang="en-US" sz="1430" b="0" i="0" u="none" strike="noStrike" cap="none">
                <a:solidFill>
                  <a:schemeClr val="accent2"/>
                </a:solidFill>
                <a:latin typeface="Georgia"/>
                <a:ea typeface="Georgia"/>
                <a:cs typeface="Georgia"/>
                <a:sym typeface="Georgia"/>
              </a:rPr>
              <a:t>What is the purpose of your School Counseling Program?</a:t>
            </a:r>
          </a:p>
          <a:p>
            <a:pPr marL="658368" marR="0" lvl="1" indent="-251968" algn="l" rtl="0">
              <a:lnSpc>
                <a:spcPct val="80000"/>
              </a:lnSpc>
              <a:spcBef>
                <a:spcPts val="300"/>
              </a:spcBef>
              <a:spcAft>
                <a:spcPts val="0"/>
              </a:spcAft>
              <a:buClr>
                <a:schemeClr val="accent2"/>
              </a:buClr>
              <a:buSzPct val="102142"/>
              <a:buFont typeface="Georgia"/>
              <a:buChar char="▫"/>
            </a:pPr>
            <a:r>
              <a:rPr lang="en-US" sz="1430" b="0" i="0" u="none" strike="noStrike" cap="none">
                <a:solidFill>
                  <a:schemeClr val="accent2"/>
                </a:solidFill>
                <a:latin typeface="Georgia"/>
                <a:ea typeface="Georgia"/>
                <a:cs typeface="Georgia"/>
                <a:sym typeface="Georgia"/>
              </a:rPr>
              <a:t>What are your desired outcomes?</a:t>
            </a:r>
          </a:p>
          <a:p>
            <a:pPr marL="658368" marR="0" lvl="1" indent="-251968" algn="l" rtl="0">
              <a:lnSpc>
                <a:spcPct val="80000"/>
              </a:lnSpc>
              <a:spcBef>
                <a:spcPts val="300"/>
              </a:spcBef>
              <a:spcAft>
                <a:spcPts val="0"/>
              </a:spcAft>
              <a:buClr>
                <a:schemeClr val="accent2"/>
              </a:buClr>
              <a:buSzPct val="102142"/>
              <a:buFont typeface="Georgia"/>
              <a:buChar char="▫"/>
            </a:pPr>
            <a:r>
              <a:rPr lang="en-US" sz="1430" b="0" i="0" u="none" strike="noStrike" cap="none">
                <a:solidFill>
                  <a:schemeClr val="accent2"/>
                </a:solidFill>
                <a:latin typeface="Georgia"/>
                <a:ea typeface="Georgia"/>
                <a:cs typeface="Georgia"/>
                <a:sym typeface="Georgia"/>
              </a:rPr>
              <a:t>What is being done to achieve the outcomes you desire?</a:t>
            </a:r>
          </a:p>
          <a:p>
            <a:pPr marL="658368" marR="0" lvl="1" indent="-251968" algn="l" rtl="0">
              <a:lnSpc>
                <a:spcPct val="80000"/>
              </a:lnSpc>
              <a:spcBef>
                <a:spcPts val="300"/>
              </a:spcBef>
              <a:spcAft>
                <a:spcPts val="0"/>
              </a:spcAft>
              <a:buClr>
                <a:schemeClr val="accent2"/>
              </a:buClr>
              <a:buSzPct val="102142"/>
              <a:buFont typeface="Georgia"/>
              <a:buChar char="▫"/>
            </a:pPr>
            <a:r>
              <a:rPr lang="en-US" sz="1430" b="0" i="0" u="none" strike="noStrike" cap="none">
                <a:solidFill>
                  <a:schemeClr val="accent2"/>
                </a:solidFill>
                <a:latin typeface="Georgia"/>
                <a:ea typeface="Georgia"/>
                <a:cs typeface="Georgia"/>
                <a:sym typeface="Georgia"/>
              </a:rPr>
              <a:t>What data or evidence is there that the objectives are being met?</a:t>
            </a:r>
          </a:p>
          <a:p>
            <a:pPr marL="658368" marR="0" lvl="1" indent="-251968" algn="l" rtl="0">
              <a:lnSpc>
                <a:spcPct val="80000"/>
              </a:lnSpc>
              <a:spcBef>
                <a:spcPts val="300"/>
              </a:spcBef>
              <a:spcAft>
                <a:spcPts val="0"/>
              </a:spcAft>
              <a:buClr>
                <a:schemeClr val="accent2"/>
              </a:buClr>
              <a:buSzPct val="102142"/>
              <a:buFont typeface="Georgia"/>
              <a:buChar char="▫"/>
            </a:pPr>
            <a:r>
              <a:rPr lang="en-US" sz="1430" b="0" i="0" u="none" strike="noStrike" cap="none">
                <a:solidFill>
                  <a:schemeClr val="accent2"/>
                </a:solidFill>
                <a:latin typeface="Georgia"/>
                <a:ea typeface="Georgia"/>
                <a:cs typeface="Georgia"/>
                <a:sym typeface="Georgia"/>
              </a:rPr>
              <a:t>Is your program making a difference for students?</a:t>
            </a:r>
          </a:p>
          <a:p>
            <a:pPr marL="365760" marR="0" lvl="0" indent="-264160" algn="l" rtl="0">
              <a:lnSpc>
                <a:spcPct val="80000"/>
              </a:lnSpc>
              <a:spcBef>
                <a:spcPts val="300"/>
              </a:spcBef>
              <a:spcAft>
                <a:spcPts val="0"/>
              </a:spcAft>
              <a:buClr>
                <a:schemeClr val="accent3"/>
              </a:buClr>
              <a:buSzPct val="102666"/>
              <a:buFont typeface="Georgia"/>
              <a:buNone/>
            </a:pPr>
            <a:endParaRPr sz="1540" b="0" i="0" u="none" strike="noStrike" cap="none">
              <a:solidFill>
                <a:schemeClr val="dk1"/>
              </a:solidFill>
              <a:latin typeface="Georgia"/>
              <a:ea typeface="Georgia"/>
              <a:cs typeface="Georgia"/>
              <a:sym typeface="Georgia"/>
            </a:endParaRPr>
          </a:p>
          <a:p>
            <a:pPr marL="365760" marR="0" lvl="0" indent="-264160" algn="l" rtl="0">
              <a:lnSpc>
                <a:spcPct val="80000"/>
              </a:lnSpc>
              <a:spcBef>
                <a:spcPts val="300"/>
              </a:spcBef>
              <a:spcAft>
                <a:spcPts val="0"/>
              </a:spcAft>
              <a:buClr>
                <a:schemeClr val="accent3"/>
              </a:buClr>
              <a:buSzPct val="100833"/>
              <a:buFont typeface="Georgia"/>
              <a:buChar char="•"/>
            </a:pPr>
            <a:r>
              <a:rPr lang="en-US" sz="1815" b="0" i="0" u="none" strike="noStrike" cap="none">
                <a:solidFill>
                  <a:schemeClr val="dk1"/>
                </a:solidFill>
                <a:latin typeface="Georgia"/>
                <a:ea typeface="Georgia"/>
                <a:cs typeface="Georgia"/>
                <a:sym typeface="Georgia"/>
              </a:rPr>
              <a:t>Can you prove it?</a:t>
            </a:r>
          </a:p>
          <a:p>
            <a:pPr marL="658368" marR="0" lvl="1" indent="-251968" algn="l" rtl="0">
              <a:lnSpc>
                <a:spcPct val="80000"/>
              </a:lnSpc>
              <a:spcBef>
                <a:spcPts val="300"/>
              </a:spcBef>
              <a:spcAft>
                <a:spcPts val="0"/>
              </a:spcAft>
              <a:buClr>
                <a:schemeClr val="accent2"/>
              </a:buClr>
              <a:buSzPct val="102142"/>
              <a:buFont typeface="Georgia"/>
              <a:buChar char="▫"/>
            </a:pPr>
            <a:r>
              <a:rPr lang="en-US" sz="1430" b="0" i="0" u="none" strike="noStrike" cap="none">
                <a:solidFill>
                  <a:schemeClr val="accent2"/>
                </a:solidFill>
                <a:latin typeface="Georgia"/>
                <a:ea typeface="Georgia"/>
                <a:cs typeface="Georgia"/>
                <a:sym typeface="Georgia"/>
              </a:rPr>
              <a:t>Use data from your programs and intervention as evidence to support the impact school counselors have had on student achievement .</a:t>
            </a:r>
          </a:p>
          <a:p>
            <a:pPr marL="365760" marR="0" lvl="0" indent="-264160" algn="l" rtl="0">
              <a:lnSpc>
                <a:spcPct val="80000"/>
              </a:lnSpc>
              <a:spcBef>
                <a:spcPts val="300"/>
              </a:spcBef>
              <a:spcAft>
                <a:spcPts val="0"/>
              </a:spcAft>
              <a:buClr>
                <a:schemeClr val="accent3"/>
              </a:buClr>
              <a:buSzPct val="25000"/>
              <a:buFont typeface="Georgia"/>
              <a:buNone/>
            </a:pPr>
            <a:endParaRPr sz="1815" b="0" i="0" u="none" strike="noStrike" cap="none">
              <a:solidFill>
                <a:schemeClr val="dk1"/>
              </a:solidFill>
              <a:latin typeface="Georgia"/>
              <a:ea typeface="Georgia"/>
              <a:cs typeface="Georgia"/>
              <a:sym typeface="Georgia"/>
            </a:endParaRPr>
          </a:p>
          <a:p>
            <a:pPr marL="365760" marR="0" lvl="0" indent="-264160" algn="l" rtl="0">
              <a:lnSpc>
                <a:spcPct val="80000"/>
              </a:lnSpc>
              <a:spcBef>
                <a:spcPts val="300"/>
              </a:spcBef>
              <a:spcAft>
                <a:spcPts val="0"/>
              </a:spcAft>
              <a:buClr>
                <a:schemeClr val="accent3"/>
              </a:buClr>
              <a:buSzPct val="100833"/>
              <a:buFont typeface="Georgia"/>
              <a:buChar char="•"/>
            </a:pPr>
            <a:r>
              <a:rPr lang="en-US" sz="1815" b="0" i="0" u="none" strike="noStrike" cap="none">
                <a:solidFill>
                  <a:schemeClr val="dk1"/>
                </a:solidFill>
                <a:latin typeface="Georgia"/>
                <a:ea typeface="Georgia"/>
                <a:cs typeface="Georgia"/>
                <a:sym typeface="Georgia"/>
              </a:rPr>
              <a:t>The answers to these questions with the data should be infused in your presentation.</a:t>
            </a:r>
          </a:p>
          <a:p>
            <a:pPr marL="658368" marR="0" lvl="1" indent="-251968" algn="l" rtl="0">
              <a:lnSpc>
                <a:spcPct val="80000"/>
              </a:lnSpc>
              <a:spcBef>
                <a:spcPts val="300"/>
              </a:spcBef>
              <a:spcAft>
                <a:spcPts val="0"/>
              </a:spcAft>
              <a:buClr>
                <a:schemeClr val="accent2"/>
              </a:buClr>
              <a:buSzPct val="25000"/>
              <a:buFont typeface="Georgia"/>
              <a:buNone/>
            </a:pPr>
            <a:endParaRPr sz="1815" b="0" i="0" u="none" strike="noStrike" cap="none">
              <a:solidFill>
                <a:schemeClr val="accent2"/>
              </a:solidFill>
              <a:latin typeface="Georgia"/>
              <a:ea typeface="Georgia"/>
              <a:cs typeface="Georgia"/>
              <a:sym typeface="Georgia"/>
            </a:endParaRPr>
          </a:p>
          <a:p>
            <a:pPr marL="365760" marR="0" lvl="0" indent="-264160" algn="l" rtl="0">
              <a:lnSpc>
                <a:spcPct val="80000"/>
              </a:lnSpc>
              <a:spcBef>
                <a:spcPts val="300"/>
              </a:spcBef>
              <a:buClr>
                <a:schemeClr val="accent3"/>
              </a:buClr>
              <a:buSzPct val="25000"/>
              <a:buFont typeface="Georgia"/>
              <a:buNone/>
            </a:pPr>
            <a:r>
              <a:rPr lang="en-US" sz="1540" b="0" i="0" u="none" strike="noStrike" cap="none">
                <a:solidFill>
                  <a:schemeClr val="dk1"/>
                </a:solidFill>
                <a:latin typeface="Georgia"/>
                <a:ea typeface="Georgia"/>
                <a:cs typeface="Georgia"/>
                <a:sym typeface="Georgia"/>
              </a:rPr>
              <a:t/>
            </a:r>
            <a:br>
              <a:rPr lang="en-US" sz="1540" b="0" i="0" u="none" strike="noStrike" cap="none">
                <a:solidFill>
                  <a:schemeClr val="dk1"/>
                </a:solidFill>
                <a:latin typeface="Georgia"/>
                <a:ea typeface="Georgia"/>
                <a:cs typeface="Georgia"/>
                <a:sym typeface="Georgia"/>
              </a:rPr>
            </a:br>
            <a:endParaRPr lang="en-US" sz="1540" b="0" i="0" u="none" strike="noStrike" cap="none">
              <a:solidFill>
                <a:schemeClr val="dk1"/>
              </a:solidFill>
              <a:latin typeface="Georgia"/>
              <a:ea typeface="Georgia"/>
              <a:cs typeface="Georgia"/>
              <a:sym typeface="Georgia"/>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ctrTitle"/>
          </p:nvPr>
        </p:nvSpPr>
        <p:spPr>
          <a:xfrm>
            <a:off x="457200" y="1295400"/>
            <a:ext cx="8458200" cy="2576511"/>
          </a:xfrm>
          <a:prstGeom prst="rect">
            <a:avLst/>
          </a:prstGeom>
          <a:noFill/>
          <a:ln>
            <a:noFill/>
          </a:ln>
        </p:spPr>
        <p:txBody>
          <a:bodyPr lIns="91425" tIns="45700" rIns="91425" bIns="45700" anchor="b" anchorCtr="0">
            <a:noAutofit/>
          </a:bodyPr>
          <a:lstStyle/>
          <a:p>
            <a:pPr marL="0" marR="0" lvl="0" indent="0" algn="ctr" rtl="0">
              <a:spcBef>
                <a:spcPts val="0"/>
              </a:spcBef>
              <a:buClr>
                <a:schemeClr val="lt1"/>
              </a:buClr>
              <a:buSzPct val="25000"/>
              <a:buFont typeface="Trebuchet MS"/>
              <a:buNone/>
            </a:pPr>
            <a:r>
              <a:rPr lang="en-US" sz="2880" b="0" i="0" u="none" strike="noStrike" cap="none">
                <a:solidFill>
                  <a:schemeClr val="lt1"/>
                </a:solidFill>
                <a:latin typeface="Trebuchet MS"/>
                <a:ea typeface="Trebuchet MS"/>
                <a:cs typeface="Trebuchet MS"/>
                <a:sym typeface="Trebuchet MS"/>
              </a:rPr>
              <a:t>XXX School District</a:t>
            </a:r>
            <a:br>
              <a:rPr lang="en-US" sz="2880" b="0" i="0" u="none" strike="noStrike" cap="none">
                <a:solidFill>
                  <a:schemeClr val="lt1"/>
                </a:solidFill>
                <a:latin typeface="Trebuchet MS"/>
                <a:ea typeface="Trebuchet MS"/>
                <a:cs typeface="Trebuchet MS"/>
                <a:sym typeface="Trebuchet MS"/>
              </a:rPr>
            </a:br>
            <a:r>
              <a:rPr lang="en-US" sz="2880" b="0" i="0" u="none" strike="noStrike" cap="none">
                <a:solidFill>
                  <a:schemeClr val="lt1"/>
                </a:solidFill>
                <a:latin typeface="Trebuchet MS"/>
                <a:ea typeface="Trebuchet MS"/>
                <a:cs typeface="Trebuchet MS"/>
                <a:sym typeface="Trebuchet MS"/>
              </a:rPr>
              <a:t>School Counselors: Partners in Student Achievement</a:t>
            </a:r>
            <a:br>
              <a:rPr lang="en-US" sz="2880" b="0" i="0" u="none" strike="noStrike" cap="none">
                <a:solidFill>
                  <a:schemeClr val="lt1"/>
                </a:solidFill>
                <a:latin typeface="Trebuchet MS"/>
                <a:ea typeface="Trebuchet MS"/>
                <a:cs typeface="Trebuchet MS"/>
                <a:sym typeface="Trebuchet MS"/>
              </a:rPr>
            </a:br>
            <a:r>
              <a:rPr lang="en-US" sz="2880" b="0" i="0" u="none" strike="noStrike" cap="none">
                <a:solidFill>
                  <a:schemeClr val="lt1"/>
                </a:solidFill>
                <a:latin typeface="Trebuchet MS"/>
                <a:ea typeface="Trebuchet MS"/>
                <a:cs typeface="Trebuchet MS"/>
                <a:sym typeface="Trebuchet MS"/>
              </a:rPr>
              <a:t/>
            </a:r>
            <a:br>
              <a:rPr lang="en-US" sz="2880" b="0" i="0" u="none" strike="noStrike" cap="none">
                <a:solidFill>
                  <a:schemeClr val="lt1"/>
                </a:solidFill>
                <a:latin typeface="Trebuchet MS"/>
                <a:ea typeface="Trebuchet MS"/>
                <a:cs typeface="Trebuchet MS"/>
                <a:sym typeface="Trebuchet MS"/>
              </a:rPr>
            </a:br>
            <a:r>
              <a:rPr lang="en-US" sz="2880" b="0" i="0" u="none" strike="noStrike" cap="none">
                <a:solidFill>
                  <a:schemeClr val="lt1"/>
                </a:solidFill>
                <a:latin typeface="Trebuchet MS"/>
                <a:ea typeface="Trebuchet MS"/>
                <a:cs typeface="Trebuchet MS"/>
                <a:sym typeface="Trebuchet MS"/>
              </a:rPr>
              <a:t>Presenters: Name, School Counselor</a:t>
            </a:r>
            <a:br>
              <a:rPr lang="en-US" sz="2880" b="0" i="0" u="none" strike="noStrike" cap="none">
                <a:solidFill>
                  <a:schemeClr val="lt1"/>
                </a:solidFill>
                <a:latin typeface="Trebuchet MS"/>
                <a:ea typeface="Trebuchet MS"/>
                <a:cs typeface="Trebuchet MS"/>
                <a:sym typeface="Trebuchet MS"/>
              </a:rPr>
            </a:br>
            <a:r>
              <a:rPr lang="en-US" sz="2880" b="0" i="0" u="none" strike="noStrike" cap="none">
                <a:solidFill>
                  <a:schemeClr val="lt1"/>
                </a:solidFill>
                <a:latin typeface="Trebuchet MS"/>
                <a:ea typeface="Trebuchet MS"/>
                <a:cs typeface="Trebuchet MS"/>
                <a:sym typeface="Trebuchet MS"/>
              </a:rPr>
              <a:t>Date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81000" y="1143000"/>
            <a:ext cx="8381999" cy="1069847"/>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Trebuchet MS"/>
              <a:buNone/>
            </a:pPr>
            <a:r>
              <a:rPr lang="en-US" sz="4000" b="0" i="0" u="none" strike="noStrike" cap="none">
                <a:solidFill>
                  <a:schemeClr val="dk2"/>
                </a:solidFill>
                <a:latin typeface="Trebuchet MS"/>
                <a:ea typeface="Trebuchet MS"/>
                <a:cs typeface="Trebuchet MS"/>
                <a:sym typeface="Trebuchet MS"/>
              </a:rPr>
              <a:t>School Counselors Effect Change</a:t>
            </a:r>
          </a:p>
        </p:txBody>
      </p:sp>
      <p:sp>
        <p:nvSpPr>
          <p:cNvPr id="138" name="Shape 138"/>
          <p:cNvSpPr txBox="1">
            <a:spLocks noGrp="1"/>
          </p:cNvSpPr>
          <p:nvPr>
            <p:ph type="body" idx="1"/>
          </p:nvPr>
        </p:nvSpPr>
        <p:spPr>
          <a:xfrm>
            <a:off x="381000" y="2244969"/>
            <a:ext cx="4041648" cy="457200"/>
          </a:xfrm>
          <a:prstGeom prst="rect">
            <a:avLst/>
          </a:prstGeom>
          <a:solidFill>
            <a:srgbClr val="001878">
              <a:alpha val="24705"/>
            </a:srgbClr>
          </a:solidFill>
          <a:ln w="12700" cap="flat" cmpd="sng">
            <a:solidFill>
              <a:schemeClr val="accent2"/>
            </a:solidFill>
            <a:prstDash val="solid"/>
            <a:round/>
            <a:headEnd type="none" w="med" len="med"/>
            <a:tailEnd type="none" w="med" len="med"/>
          </a:ln>
        </p:spPr>
        <p:txBody>
          <a:bodyPr lIns="91425" tIns="45700" rIns="91425" bIns="45700" anchor="ctr" anchorCtr="0">
            <a:noAutofit/>
          </a:bodyPr>
          <a:lstStyle/>
          <a:p>
            <a:pPr marL="45720" marR="0" lvl="0" indent="-7619" algn="l" rtl="0">
              <a:spcBef>
                <a:spcPts val="0"/>
              </a:spcBef>
              <a:buClr>
                <a:schemeClr val="accent3"/>
              </a:buClr>
              <a:buSzPct val="25000"/>
              <a:buFont typeface="Georgia"/>
              <a:buNone/>
            </a:pPr>
            <a:r>
              <a:rPr lang="en-US" sz="1900" b="1" i="0" u="none" strike="noStrike" cap="none">
                <a:solidFill>
                  <a:srgbClr val="828282"/>
                </a:solidFill>
                <a:latin typeface="Georgia"/>
                <a:ea typeface="Georgia"/>
                <a:cs typeface="Georgia"/>
                <a:sym typeface="Georgia"/>
              </a:rPr>
              <a:t>Students Acquire	</a:t>
            </a:r>
          </a:p>
        </p:txBody>
      </p:sp>
      <p:sp>
        <p:nvSpPr>
          <p:cNvPr id="139" name="Shape 139"/>
          <p:cNvSpPr txBox="1">
            <a:spLocks noGrp="1"/>
          </p:cNvSpPr>
          <p:nvPr>
            <p:ph type="body" idx="2"/>
          </p:nvPr>
        </p:nvSpPr>
        <p:spPr>
          <a:xfrm>
            <a:off x="4721225" y="2244969"/>
            <a:ext cx="4041774" cy="457200"/>
          </a:xfrm>
          <a:prstGeom prst="rect">
            <a:avLst/>
          </a:prstGeom>
          <a:solidFill>
            <a:srgbClr val="001878">
              <a:alpha val="24705"/>
            </a:srgbClr>
          </a:solidFill>
          <a:ln w="12700" cap="flat" cmpd="sng">
            <a:solidFill>
              <a:schemeClr val="accent2"/>
            </a:solidFill>
            <a:prstDash val="solid"/>
            <a:round/>
            <a:headEnd type="none" w="med" len="med"/>
            <a:tailEnd type="none" w="med" len="med"/>
          </a:ln>
        </p:spPr>
        <p:txBody>
          <a:bodyPr lIns="91425" tIns="45700" rIns="91425" bIns="45700" anchor="ctr" anchorCtr="0">
            <a:noAutofit/>
          </a:bodyPr>
          <a:lstStyle/>
          <a:p>
            <a:pPr marL="45720" marR="0" lvl="0" indent="-7619" algn="l" rtl="0">
              <a:spcBef>
                <a:spcPts val="0"/>
              </a:spcBef>
              <a:buClr>
                <a:schemeClr val="accent3"/>
              </a:buClr>
              <a:buSzPct val="25000"/>
              <a:buFont typeface="Georgia"/>
              <a:buNone/>
            </a:pPr>
            <a:r>
              <a:rPr lang="en-US" sz="1900" b="1" i="0" u="none" strike="noStrike" cap="none">
                <a:solidFill>
                  <a:srgbClr val="828282"/>
                </a:solidFill>
                <a:latin typeface="Georgia"/>
                <a:ea typeface="Georgia"/>
                <a:cs typeface="Georgia"/>
                <a:sym typeface="Georgia"/>
              </a:rPr>
              <a:t>Students Improve</a:t>
            </a:r>
          </a:p>
        </p:txBody>
      </p:sp>
      <p:sp>
        <p:nvSpPr>
          <p:cNvPr id="140" name="Shape 140"/>
          <p:cNvSpPr txBox="1">
            <a:spLocks noGrp="1"/>
          </p:cNvSpPr>
          <p:nvPr>
            <p:ph type="body" idx="3"/>
          </p:nvPr>
        </p:nvSpPr>
        <p:spPr>
          <a:xfrm>
            <a:off x="381000" y="2708518"/>
            <a:ext cx="4041648" cy="3886200"/>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3"/>
              </a:buClr>
              <a:buSzPct val="25000"/>
              <a:buFont typeface="Georgia"/>
              <a:buNone/>
            </a:pPr>
            <a:r>
              <a:rPr lang="en-US" sz="2000" b="0" i="0" u="none" strike="noStrike" cap="none">
                <a:solidFill>
                  <a:schemeClr val="dk1"/>
                </a:solidFill>
                <a:latin typeface="Georgia"/>
                <a:ea typeface="Georgia"/>
                <a:cs typeface="Georgia"/>
                <a:sym typeface="Georgia"/>
              </a:rPr>
              <a:t> </a:t>
            </a:r>
          </a:p>
          <a:p>
            <a:pPr marL="365760" marR="0" lvl="0" indent="-327660" algn="l" rtl="0">
              <a:spcBef>
                <a:spcPts val="300"/>
              </a:spcBef>
              <a:spcAft>
                <a:spcPts val="0"/>
              </a:spcAft>
              <a:buClr>
                <a:schemeClr val="accent3"/>
              </a:buClr>
              <a:buSzPct val="100000"/>
              <a:buFont typeface="Georgia"/>
              <a:buChar char="•"/>
            </a:pPr>
            <a:r>
              <a:rPr lang="en-US" sz="3000" b="0" i="0" u="none" strike="noStrike" cap="none">
                <a:solidFill>
                  <a:schemeClr val="dk1"/>
                </a:solidFill>
                <a:latin typeface="Georgia"/>
                <a:ea typeface="Georgia"/>
                <a:cs typeface="Georgia"/>
                <a:sym typeface="Georgia"/>
              </a:rPr>
              <a:t>Knowledge</a:t>
            </a:r>
          </a:p>
          <a:p>
            <a:pPr marL="365760" marR="0" lvl="0" indent="-327660" algn="l" rtl="0">
              <a:spcBef>
                <a:spcPts val="300"/>
              </a:spcBef>
              <a:spcAft>
                <a:spcPts val="0"/>
              </a:spcAft>
              <a:buClr>
                <a:schemeClr val="accent3"/>
              </a:buClr>
              <a:buSzPct val="100000"/>
              <a:buFont typeface="Georgia"/>
              <a:buChar char="•"/>
            </a:pPr>
            <a:r>
              <a:rPr lang="en-US" sz="3000" b="0" i="0" u="none" strike="noStrike" cap="none">
                <a:solidFill>
                  <a:schemeClr val="dk1"/>
                </a:solidFill>
                <a:latin typeface="Georgia"/>
                <a:ea typeface="Georgia"/>
                <a:cs typeface="Georgia"/>
                <a:sym typeface="Georgia"/>
              </a:rPr>
              <a:t>Skills</a:t>
            </a:r>
          </a:p>
          <a:p>
            <a:pPr marL="365760" marR="0" lvl="0" indent="-327660" algn="l" rtl="0">
              <a:spcBef>
                <a:spcPts val="300"/>
              </a:spcBef>
              <a:spcAft>
                <a:spcPts val="0"/>
              </a:spcAft>
              <a:buClr>
                <a:schemeClr val="accent3"/>
              </a:buClr>
              <a:buSzPct val="100000"/>
              <a:buFont typeface="Georgia"/>
              <a:buChar char="•"/>
            </a:pPr>
            <a:r>
              <a:rPr lang="en-US" sz="3000" b="0" i="0" u="none" strike="noStrike" cap="none">
                <a:solidFill>
                  <a:schemeClr val="dk1"/>
                </a:solidFill>
                <a:latin typeface="Georgia"/>
                <a:ea typeface="Georgia"/>
                <a:cs typeface="Georgia"/>
                <a:sym typeface="Georgia"/>
              </a:rPr>
              <a:t>Positive Attitudes</a:t>
            </a:r>
          </a:p>
          <a:p>
            <a:pPr marL="365760" marR="0" lvl="0" indent="-264160" algn="l" rtl="0">
              <a:spcBef>
                <a:spcPts val="300"/>
              </a:spcBef>
              <a:buClr>
                <a:schemeClr val="accent3"/>
              </a:buClr>
              <a:buSzPct val="100000"/>
              <a:buFont typeface="Georgia"/>
              <a:buNone/>
            </a:pPr>
            <a:endParaRPr sz="2000" b="0" i="0" u="none" strike="noStrike" cap="none">
              <a:solidFill>
                <a:schemeClr val="dk1"/>
              </a:solidFill>
              <a:latin typeface="Georgia"/>
              <a:ea typeface="Georgia"/>
              <a:cs typeface="Georgia"/>
              <a:sym typeface="Georgia"/>
            </a:endParaRPr>
          </a:p>
        </p:txBody>
      </p:sp>
      <p:sp>
        <p:nvSpPr>
          <p:cNvPr id="141" name="Shape 141"/>
          <p:cNvSpPr txBox="1">
            <a:spLocks noGrp="1"/>
          </p:cNvSpPr>
          <p:nvPr>
            <p:ph type="body" idx="4"/>
          </p:nvPr>
        </p:nvSpPr>
        <p:spPr>
          <a:xfrm>
            <a:off x="4718303" y="2708518"/>
            <a:ext cx="4041774" cy="3886200"/>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3"/>
              </a:buClr>
              <a:buSzPct val="100000"/>
              <a:buFont typeface="Georgia"/>
              <a:buNone/>
            </a:pPr>
            <a:endParaRPr sz="2000" b="0" i="0" u="none" strike="noStrike" cap="none">
              <a:solidFill>
                <a:schemeClr val="dk1"/>
              </a:solidFill>
              <a:latin typeface="Georgia"/>
              <a:ea typeface="Georgia"/>
              <a:cs typeface="Georgia"/>
              <a:sym typeface="Georgia"/>
            </a:endParaRPr>
          </a:p>
          <a:p>
            <a:pPr marL="365760" marR="0" lvl="0" indent="-327660" algn="l" rtl="0">
              <a:spcBef>
                <a:spcPts val="300"/>
              </a:spcBef>
              <a:spcAft>
                <a:spcPts val="0"/>
              </a:spcAft>
              <a:buClr>
                <a:schemeClr val="accent3"/>
              </a:buClr>
              <a:buSzPct val="100000"/>
              <a:buFont typeface="Georgia"/>
              <a:buChar char="•"/>
            </a:pPr>
            <a:r>
              <a:rPr lang="en-US" sz="3000" b="0" i="0" u="none" strike="noStrike" cap="none">
                <a:solidFill>
                  <a:schemeClr val="dk1"/>
                </a:solidFill>
                <a:latin typeface="Georgia"/>
                <a:ea typeface="Georgia"/>
                <a:cs typeface="Georgia"/>
                <a:sym typeface="Georgia"/>
              </a:rPr>
              <a:t>Attendance</a:t>
            </a:r>
          </a:p>
          <a:p>
            <a:pPr marL="365760" marR="0" lvl="0" indent="-327660" algn="l" rtl="0">
              <a:spcBef>
                <a:spcPts val="300"/>
              </a:spcBef>
              <a:spcAft>
                <a:spcPts val="0"/>
              </a:spcAft>
              <a:buClr>
                <a:schemeClr val="accent3"/>
              </a:buClr>
              <a:buSzPct val="100000"/>
              <a:buFont typeface="Georgia"/>
              <a:buChar char="•"/>
            </a:pPr>
            <a:r>
              <a:rPr lang="en-US" sz="3000" b="0" i="0" u="none" strike="noStrike" cap="none">
                <a:solidFill>
                  <a:schemeClr val="dk1"/>
                </a:solidFill>
                <a:latin typeface="Georgia"/>
                <a:ea typeface="Georgia"/>
                <a:cs typeface="Georgia"/>
                <a:sym typeface="Georgia"/>
              </a:rPr>
              <a:t>Behavior</a:t>
            </a:r>
          </a:p>
          <a:p>
            <a:pPr marL="365760" marR="0" lvl="0" indent="-327660" algn="l" rtl="0">
              <a:spcBef>
                <a:spcPts val="300"/>
              </a:spcBef>
              <a:spcAft>
                <a:spcPts val="0"/>
              </a:spcAft>
              <a:buClr>
                <a:schemeClr val="accent3"/>
              </a:buClr>
              <a:buSzPct val="100000"/>
              <a:buFont typeface="Georgia"/>
              <a:buChar char="•"/>
            </a:pPr>
            <a:r>
              <a:rPr lang="en-US" sz="3000" b="0" i="0" u="none" strike="noStrike" cap="none">
                <a:solidFill>
                  <a:schemeClr val="dk1"/>
                </a:solidFill>
                <a:latin typeface="Georgia"/>
                <a:ea typeface="Georgia"/>
                <a:cs typeface="Georgia"/>
                <a:sym typeface="Georgia"/>
              </a:rPr>
              <a:t>Academic Achievement</a:t>
            </a:r>
          </a:p>
          <a:p>
            <a:pPr marL="365760" marR="0" lvl="0" indent="-264160" algn="l" rtl="0">
              <a:spcBef>
                <a:spcPts val="300"/>
              </a:spcBef>
              <a:buClr>
                <a:schemeClr val="accent3"/>
              </a:buClr>
              <a:buSzPct val="100000"/>
              <a:buFont typeface="Georgia"/>
              <a:buNone/>
            </a:pPr>
            <a:endParaRPr sz="2000" b="0" i="0" u="none" strike="noStrike" cap="none">
              <a:solidFill>
                <a:schemeClr val="dk1"/>
              </a:solidFill>
              <a:latin typeface="Georgia"/>
              <a:ea typeface="Georgia"/>
              <a:cs typeface="Georgia"/>
              <a:sym typeface="Georgia"/>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rot="-5400000">
            <a:off x="2600782" y="3342817"/>
            <a:ext cx="4681637" cy="586803"/>
          </a:xfrm>
          <a:prstGeom prst="rect">
            <a:avLst/>
          </a:prstGeom>
          <a:noFill/>
          <a:ln>
            <a:noFill/>
          </a:ln>
        </p:spPr>
        <p:txBody>
          <a:bodyPr lIns="45700" tIns="0" rIns="45700" bIns="45700" anchor="t" anchorCtr="0">
            <a:noAutofit/>
          </a:bodyPr>
          <a:lstStyle/>
          <a:p>
            <a:pPr marL="0" marR="0" lvl="0" indent="0" algn="ctr" rtl="0">
              <a:spcBef>
                <a:spcPts val="0"/>
              </a:spcBef>
              <a:buClr>
                <a:schemeClr val="dk2"/>
              </a:buClr>
              <a:buSzPct val="25000"/>
              <a:buFont typeface="Trebuchet MS"/>
              <a:buNone/>
            </a:pPr>
            <a:r>
              <a:rPr lang="en-US" sz="2000" b="1" i="0" u="none" strike="noStrike" cap="none">
                <a:solidFill>
                  <a:schemeClr val="dk2"/>
                </a:solidFill>
                <a:latin typeface="Trebuchet MS"/>
                <a:ea typeface="Trebuchet MS"/>
                <a:cs typeface="Trebuchet MS"/>
                <a:sym typeface="Trebuchet MS"/>
              </a:rPr>
              <a:t>3 Domains of School Counseling</a:t>
            </a:r>
          </a:p>
        </p:txBody>
      </p:sp>
      <p:sp>
        <p:nvSpPr>
          <p:cNvPr id="148" name="Shape 148"/>
          <p:cNvSpPr txBox="1">
            <a:spLocks noGrp="1"/>
          </p:cNvSpPr>
          <p:nvPr>
            <p:ph type="body" idx="1"/>
          </p:nvPr>
        </p:nvSpPr>
        <p:spPr>
          <a:xfrm>
            <a:off x="5334000" y="4419600"/>
            <a:ext cx="3429000" cy="2209799"/>
          </a:xfrm>
          <a:prstGeom prst="rect">
            <a:avLst/>
          </a:prstGeom>
          <a:noFill/>
          <a:ln>
            <a:noFill/>
          </a:ln>
        </p:spPr>
        <p:txBody>
          <a:bodyPr lIns="0" tIns="0" rIns="45700" bIns="45700" anchor="t" anchorCtr="0">
            <a:noAutofit/>
          </a:bodyPr>
          <a:lstStyle/>
          <a:p>
            <a:pPr marL="0" marR="0" lvl="0" indent="0" algn="l" rtl="0">
              <a:lnSpc>
                <a:spcPct val="100000"/>
              </a:lnSpc>
              <a:spcBef>
                <a:spcPts val="0"/>
              </a:spcBef>
              <a:spcAft>
                <a:spcPts val="0"/>
              </a:spcAft>
              <a:buClr>
                <a:schemeClr val="accent3"/>
              </a:buClr>
              <a:buSzPct val="25000"/>
              <a:buFont typeface="Georgia"/>
              <a:buNone/>
            </a:pPr>
            <a:r>
              <a:rPr lang="en-US" sz="1280" b="1" i="1" u="none" strike="noStrike" cap="none">
                <a:solidFill>
                  <a:schemeClr val="dk1"/>
                </a:solidFill>
                <a:latin typeface="Georgia"/>
                <a:ea typeface="Georgia"/>
                <a:cs typeface="Georgia"/>
                <a:sym typeface="Georgia"/>
              </a:rPr>
              <a:t>"We are no longer "guidance counselors" only focused on graduation and course selection for students. We are professional school counselors who focus on the academic success, college and career readiness, and social-emotional development of all students.”</a:t>
            </a:r>
          </a:p>
          <a:p>
            <a:pPr marL="0" marR="0" lvl="0" indent="0" algn="l" rtl="0">
              <a:lnSpc>
                <a:spcPct val="100000"/>
              </a:lnSpc>
              <a:spcBef>
                <a:spcPts val="0"/>
              </a:spcBef>
              <a:spcAft>
                <a:spcPts val="0"/>
              </a:spcAft>
              <a:buClr>
                <a:schemeClr val="accent3"/>
              </a:buClr>
              <a:buSzPct val="25000"/>
              <a:buFont typeface="Georgia"/>
              <a:buNone/>
            </a:pPr>
            <a:endParaRPr sz="1280" b="1" i="1" u="none" strike="noStrike" cap="none">
              <a:solidFill>
                <a:schemeClr val="dk1"/>
              </a:solidFill>
              <a:latin typeface="Georgia"/>
              <a:ea typeface="Georgia"/>
              <a:cs typeface="Georgia"/>
              <a:sym typeface="Georgia"/>
            </a:endParaRPr>
          </a:p>
          <a:p>
            <a:pPr marL="0" marR="0" lvl="0" indent="0" algn="l" rtl="0">
              <a:lnSpc>
                <a:spcPct val="80000"/>
              </a:lnSpc>
              <a:spcBef>
                <a:spcPts val="0"/>
              </a:spcBef>
              <a:spcAft>
                <a:spcPts val="0"/>
              </a:spcAft>
              <a:buClr>
                <a:schemeClr val="accent3"/>
              </a:buClr>
              <a:buSzPct val="25000"/>
              <a:buFont typeface="Georgia"/>
              <a:buNone/>
            </a:pPr>
            <a:r>
              <a:rPr lang="en-US" sz="1280" b="1" i="1" u="none" strike="noStrike" cap="none">
                <a:solidFill>
                  <a:schemeClr val="dk1"/>
                </a:solidFill>
                <a:latin typeface="Georgia"/>
                <a:ea typeface="Georgia"/>
                <a:cs typeface="Georgia"/>
                <a:sym typeface="Georgia"/>
              </a:rPr>
              <a:t> - Mindy Willard, ASCA 2013 School Counselor of the Year</a:t>
            </a:r>
          </a:p>
          <a:p>
            <a:pPr marL="0" marR="0" lvl="0" indent="0" algn="l" rtl="0">
              <a:lnSpc>
                <a:spcPct val="80000"/>
              </a:lnSpc>
              <a:spcBef>
                <a:spcPts val="0"/>
              </a:spcBef>
              <a:buClr>
                <a:schemeClr val="accent3"/>
              </a:buClr>
              <a:buSzPct val="25000"/>
              <a:buFont typeface="Georgia"/>
              <a:buNone/>
            </a:pPr>
            <a:endParaRPr sz="1240" b="0" i="0" u="none" strike="noStrike" cap="none">
              <a:solidFill>
                <a:schemeClr val="dk1"/>
              </a:solidFill>
              <a:latin typeface="Georgia"/>
              <a:ea typeface="Georgia"/>
              <a:cs typeface="Georgia"/>
              <a:sym typeface="Georgia"/>
            </a:endParaRPr>
          </a:p>
        </p:txBody>
      </p:sp>
      <p:pic>
        <p:nvPicPr>
          <p:cNvPr id="149" name="Shape 149"/>
          <p:cNvPicPr preferRelativeResize="0"/>
          <p:nvPr/>
        </p:nvPicPr>
        <p:blipFill rotWithShape="1">
          <a:blip r:embed="rId3">
            <a:alphaModFix/>
          </a:blip>
          <a:srcRect/>
          <a:stretch/>
        </p:blipFill>
        <p:spPr>
          <a:xfrm>
            <a:off x="609600" y="1752600"/>
            <a:ext cx="3733800" cy="3809999"/>
          </a:xfrm>
          <a:prstGeom prst="rect">
            <a:avLst/>
          </a:prstGeom>
          <a:noFill/>
          <a:ln>
            <a:noFill/>
          </a:ln>
        </p:spPr>
      </p:pic>
      <p:sp>
        <p:nvSpPr>
          <p:cNvPr id="150" name="Shape 150"/>
          <p:cNvSpPr/>
          <p:nvPr/>
        </p:nvSpPr>
        <p:spPr>
          <a:xfrm>
            <a:off x="5715000" y="990600"/>
            <a:ext cx="3124199" cy="1066799"/>
          </a:xfrm>
          <a:prstGeom prst="roundRect">
            <a:avLst>
              <a:gd name="adj" fmla="val 16667"/>
            </a:avLst>
          </a:prstGeom>
          <a:blipFill rotWithShape="1">
            <a:blip r:embed="rId4">
              <a:alphaModFix/>
            </a:blip>
            <a:stretch>
              <a:fillRect/>
            </a:stretch>
          </a:blip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1" name="Shape 151"/>
          <p:cNvSpPr txBox="1"/>
          <p:nvPr/>
        </p:nvSpPr>
        <p:spPr>
          <a:xfrm>
            <a:off x="5715000" y="2438400"/>
            <a:ext cx="2895600" cy="1631215"/>
          </a:xfrm>
          <a:prstGeom prst="rect">
            <a:avLst/>
          </a:prstGeom>
          <a:noFill/>
          <a:ln>
            <a:noFill/>
          </a:ln>
        </p:spPr>
        <p:txBody>
          <a:bodyPr lIns="91425" tIns="45700" rIns="91425" bIns="45700" anchor="t" anchorCtr="0">
            <a:noAutofit/>
          </a:bodyPr>
          <a:lstStyle/>
          <a:p>
            <a:pPr marL="0" marR="0" lvl="0" indent="0" algn="l" rtl="0">
              <a:spcBef>
                <a:spcPts val="0"/>
              </a:spcBef>
              <a:buClr>
                <a:srgbClr val="7030A0"/>
              </a:buClr>
              <a:buSzPct val="100000"/>
              <a:buFont typeface="Arial"/>
              <a:buChar char="•"/>
            </a:pPr>
            <a:r>
              <a:rPr lang="en-US" sz="2000" b="0" i="0" u="none" strike="noStrike" cap="none">
                <a:solidFill>
                  <a:schemeClr val="dk1"/>
                </a:solidFill>
                <a:latin typeface="Georgia"/>
                <a:ea typeface="Georgia"/>
                <a:cs typeface="Georgia"/>
                <a:sym typeface="Georgia"/>
              </a:rPr>
              <a:t>Academic</a:t>
            </a:r>
          </a:p>
          <a:p>
            <a:pPr marL="0" marR="0" lvl="0" indent="0" algn="l" rtl="0">
              <a:spcBef>
                <a:spcPts val="0"/>
              </a:spcBef>
              <a:buClr>
                <a:srgbClr val="7030A0"/>
              </a:buClr>
              <a:buFont typeface="Arial"/>
              <a:buNone/>
            </a:pPr>
            <a:endParaRPr sz="2000" b="0" i="0" u="none" strike="noStrike" cap="none">
              <a:solidFill>
                <a:schemeClr val="dk1"/>
              </a:solidFill>
              <a:latin typeface="Georgia"/>
              <a:ea typeface="Georgia"/>
              <a:cs typeface="Georgia"/>
              <a:sym typeface="Georgia"/>
            </a:endParaRPr>
          </a:p>
          <a:p>
            <a:pPr marL="0" marR="0" lvl="0" indent="0" algn="l" rtl="0">
              <a:spcBef>
                <a:spcPts val="0"/>
              </a:spcBef>
              <a:buClr>
                <a:srgbClr val="7030A0"/>
              </a:buClr>
              <a:buSzPct val="100000"/>
              <a:buFont typeface="Arial"/>
              <a:buChar char="•"/>
            </a:pPr>
            <a:r>
              <a:rPr lang="en-US" sz="2000" b="0" i="0" u="none" strike="noStrike" cap="none">
                <a:solidFill>
                  <a:schemeClr val="dk1"/>
                </a:solidFill>
                <a:latin typeface="Georgia"/>
                <a:ea typeface="Georgia"/>
                <a:cs typeface="Georgia"/>
                <a:sym typeface="Georgia"/>
              </a:rPr>
              <a:t>Career</a:t>
            </a:r>
          </a:p>
          <a:p>
            <a:pPr marL="0" marR="0" lvl="0" indent="0" algn="l" rtl="0">
              <a:spcBef>
                <a:spcPts val="0"/>
              </a:spcBef>
              <a:buClr>
                <a:srgbClr val="7030A0"/>
              </a:buClr>
              <a:buFont typeface="Arial"/>
              <a:buNone/>
            </a:pPr>
            <a:endParaRPr sz="2000" b="0" i="0" u="none" strike="noStrike" cap="none">
              <a:solidFill>
                <a:schemeClr val="dk1"/>
              </a:solidFill>
              <a:latin typeface="Georgia"/>
              <a:ea typeface="Georgia"/>
              <a:cs typeface="Georgia"/>
              <a:sym typeface="Georgia"/>
            </a:endParaRPr>
          </a:p>
          <a:p>
            <a:pPr marL="0" marR="0" lvl="0" indent="0" algn="l" rtl="0">
              <a:spcBef>
                <a:spcPts val="0"/>
              </a:spcBef>
              <a:buClr>
                <a:srgbClr val="7030A0"/>
              </a:buClr>
              <a:buSzPct val="100000"/>
              <a:buFont typeface="Arial"/>
              <a:buChar char="•"/>
            </a:pPr>
            <a:r>
              <a:rPr lang="en-US" sz="2000" b="0" i="0" u="none" strike="noStrike" cap="none">
                <a:solidFill>
                  <a:schemeClr val="dk1"/>
                </a:solidFill>
                <a:latin typeface="Georgia"/>
                <a:ea typeface="Georgia"/>
                <a:cs typeface="Georgia"/>
                <a:sym typeface="Georgia"/>
              </a:rPr>
              <a:t>Social/Emotional</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1143000"/>
            <a:ext cx="8229600" cy="10667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Trebuchet MS"/>
              <a:buNone/>
            </a:pPr>
            <a:r>
              <a:rPr lang="en-US" sz="3600" b="0" i="0" u="none" strike="noStrike" cap="none">
                <a:solidFill>
                  <a:schemeClr val="dk2"/>
                </a:solidFill>
                <a:latin typeface="Trebuchet MS"/>
                <a:ea typeface="Trebuchet MS"/>
                <a:cs typeface="Trebuchet MS"/>
                <a:sym typeface="Trebuchet MS"/>
              </a:rPr>
              <a:t>School Counseling Impacts All Students</a:t>
            </a:r>
          </a:p>
        </p:txBody>
      </p:sp>
      <p:graphicFrame>
        <p:nvGraphicFramePr>
          <p:cNvPr id="158" name="Shape 158"/>
          <p:cNvGraphicFramePr/>
          <p:nvPr/>
        </p:nvGraphicFramePr>
        <p:xfrm>
          <a:off x="609600" y="2971800"/>
          <a:ext cx="8229600" cy="3167390"/>
        </p:xfrm>
        <a:graphic>
          <a:graphicData uri="http://schemas.openxmlformats.org/drawingml/2006/table">
            <a:tbl>
              <a:tblPr firstRow="1" bandRow="1">
                <a:noFill/>
                <a:tableStyleId>{AB69EA78-975C-4C59-A847-AA3347682E9A}</a:tableStyleId>
              </a:tblPr>
              <a:tblGrid>
                <a:gridCol w="2743200"/>
                <a:gridCol w="2743200"/>
                <a:gridCol w="2743200"/>
              </a:tblGrid>
              <a:tr h="751850">
                <a:tc>
                  <a:txBody>
                    <a:bodyPr/>
                    <a:lstStyle/>
                    <a:p>
                      <a:pPr marL="0" marR="0" lvl="0" indent="0" algn="l" rtl="0">
                        <a:spcBef>
                          <a:spcPts val="0"/>
                        </a:spcBef>
                        <a:buSzPct val="25000"/>
                        <a:buNone/>
                      </a:pPr>
                      <a:r>
                        <a:rPr lang="en-US" sz="1200" u="none" strike="noStrike" cap="none"/>
                        <a:t>Academic</a:t>
                      </a:r>
                    </a:p>
                  </a:txBody>
                  <a:tcPr marL="91450" marR="91450" marT="45725" marB="45725"/>
                </a:tc>
                <a:tc>
                  <a:txBody>
                    <a:bodyPr/>
                    <a:lstStyle/>
                    <a:p>
                      <a:pPr marL="0" marR="0" lvl="0" indent="0" algn="l" rtl="0">
                        <a:spcBef>
                          <a:spcPts val="0"/>
                        </a:spcBef>
                        <a:buSzPct val="25000"/>
                        <a:buNone/>
                      </a:pPr>
                      <a:r>
                        <a:rPr lang="en-US" sz="1200" u="none" strike="noStrike" cap="none"/>
                        <a:t>Career</a:t>
                      </a:r>
                    </a:p>
                  </a:txBody>
                  <a:tcPr marL="91450" marR="91450" marT="45725" marB="45725"/>
                </a:tc>
                <a:tc>
                  <a:txBody>
                    <a:bodyPr/>
                    <a:lstStyle/>
                    <a:p>
                      <a:pPr marL="0" marR="0" lvl="0" indent="0" algn="l" rtl="0">
                        <a:spcBef>
                          <a:spcPts val="0"/>
                        </a:spcBef>
                        <a:buSzPct val="25000"/>
                        <a:buNone/>
                      </a:pPr>
                      <a:r>
                        <a:rPr lang="en-US" sz="1200" u="none" strike="noStrike" cap="none"/>
                        <a:t>Social/Emotional</a:t>
                      </a:r>
                    </a:p>
                  </a:txBody>
                  <a:tcPr marL="91450" marR="91450" marT="45725" marB="45725"/>
                </a:tc>
              </a:tr>
              <a:tr h="370850">
                <a:tc>
                  <a:txBody>
                    <a:bodyPr/>
                    <a:lstStyle/>
                    <a:p>
                      <a:pPr marL="0" marR="0" lvl="0" indent="0" algn="l" rtl="0">
                        <a:spcBef>
                          <a:spcPts val="0"/>
                        </a:spcBef>
                        <a:spcAft>
                          <a:spcPts val="0"/>
                        </a:spcAft>
                        <a:buSzPct val="25000"/>
                        <a:buNone/>
                      </a:pPr>
                      <a:r>
                        <a:rPr lang="en-US" sz="1200" u="none" strike="noStrike" cap="none">
                          <a:solidFill>
                            <a:srgbClr val="002C89"/>
                          </a:solidFill>
                        </a:rPr>
                        <a:t>Register/Transition students; create student schedules</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Career Interest Inventory</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Attendance Review and Support</a:t>
                      </a:r>
                    </a:p>
                  </a:txBody>
                  <a:tcPr marL="95250" marR="95250" marT="95250" marB="95250"/>
                </a:tc>
              </a:tr>
              <a:tr h="370850">
                <a:tc>
                  <a:txBody>
                    <a:bodyPr/>
                    <a:lstStyle/>
                    <a:p>
                      <a:pPr marL="0" marR="0" lvl="0" indent="0" algn="l" rtl="0">
                        <a:spcBef>
                          <a:spcPts val="0"/>
                        </a:spcBef>
                        <a:spcAft>
                          <a:spcPts val="0"/>
                        </a:spcAft>
                        <a:buSzPct val="25000"/>
                        <a:buNone/>
                      </a:pPr>
                      <a:r>
                        <a:rPr lang="en-US" sz="1200" u="none" strike="noStrike" cap="none">
                          <a:solidFill>
                            <a:srgbClr val="002C89"/>
                          </a:solidFill>
                        </a:rPr>
                        <a:t>Organizational Support</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College &amp; Career Fairs</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Problem Solving Skills</a:t>
                      </a:r>
                    </a:p>
                  </a:txBody>
                  <a:tcPr marL="95250" marR="95250" marT="95250" marB="95250"/>
                </a:tc>
              </a:tr>
              <a:tr h="370850">
                <a:tc>
                  <a:txBody>
                    <a:bodyPr/>
                    <a:lstStyle/>
                    <a:p>
                      <a:pPr marL="0" marR="0" lvl="0" indent="0" algn="l" rtl="0">
                        <a:spcBef>
                          <a:spcPts val="0"/>
                        </a:spcBef>
                        <a:spcAft>
                          <a:spcPts val="0"/>
                        </a:spcAft>
                        <a:buSzPct val="25000"/>
                        <a:buNone/>
                      </a:pPr>
                      <a:r>
                        <a:rPr lang="en-US" sz="1200" u="none" strike="noStrike" cap="none">
                          <a:solidFill>
                            <a:srgbClr val="002C89"/>
                          </a:solidFill>
                        </a:rPr>
                        <a:t>Study Skill Instruction</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College Application Process Support</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Connecting Students with Community Resources</a:t>
                      </a:r>
                    </a:p>
                  </a:txBody>
                  <a:tcPr marL="95250" marR="95250" marT="95250" marB="95250"/>
                </a:tc>
              </a:tr>
              <a:tr h="370850">
                <a:tc>
                  <a:txBody>
                    <a:bodyPr/>
                    <a:lstStyle/>
                    <a:p>
                      <a:pPr marL="0" marR="0" lvl="0" indent="0" algn="l" rtl="0">
                        <a:spcBef>
                          <a:spcPts val="0"/>
                        </a:spcBef>
                        <a:spcAft>
                          <a:spcPts val="0"/>
                        </a:spcAft>
                        <a:buSzPct val="25000"/>
                        <a:buNone/>
                      </a:pPr>
                      <a:r>
                        <a:rPr lang="en-US" sz="1200" u="none" strike="noStrike" cap="none">
                          <a:solidFill>
                            <a:srgbClr val="002C89"/>
                          </a:solidFill>
                        </a:rPr>
                        <a:t>504 Eligibility and Management</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Career Course Planning</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Positive Coping Skills</a:t>
                      </a:r>
                    </a:p>
                  </a:txBody>
                  <a:tcPr marL="95250" marR="95250" marT="95250" marB="95250"/>
                </a:tc>
              </a:tr>
              <a:tr h="370850">
                <a:tc>
                  <a:txBody>
                    <a:bodyPr/>
                    <a:lstStyle/>
                    <a:p>
                      <a:pPr marL="0" marR="0" lvl="0" indent="0" algn="l" rtl="0">
                        <a:spcBef>
                          <a:spcPts val="0"/>
                        </a:spcBef>
                        <a:spcAft>
                          <a:spcPts val="0"/>
                        </a:spcAft>
                        <a:buSzPct val="25000"/>
                        <a:buNone/>
                      </a:pPr>
                      <a:r>
                        <a:rPr lang="en-US" sz="1200" u="none" strike="noStrike" cap="none">
                          <a:solidFill>
                            <a:srgbClr val="002C89"/>
                          </a:solidFill>
                        </a:rPr>
                        <a:t>Course Planning</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College Admissions Representative Meetings</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Conflict Resolution</a:t>
                      </a:r>
                    </a:p>
                  </a:txBody>
                  <a:tcPr marL="95250" marR="95250" marT="95250" marB="95250"/>
                </a:tc>
              </a:tr>
            </a:tbl>
          </a:graphicData>
        </a:graphic>
      </p:graphicFrame>
      <p:sp>
        <p:nvSpPr>
          <p:cNvPr id="159" name="Shape 159"/>
          <p:cNvSpPr/>
          <p:nvPr/>
        </p:nvSpPr>
        <p:spPr>
          <a:xfrm>
            <a:off x="762000" y="2057400"/>
            <a:ext cx="7619999"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a:solidFill>
                  <a:schemeClr val="accent2"/>
                </a:solidFill>
                <a:latin typeface="Georgia"/>
                <a:ea typeface="Georgia"/>
                <a:cs typeface="Georgia"/>
                <a:sym typeface="Georgia"/>
              </a:rPr>
              <a:t>XXX HS Counseling Department addresses student needs of students in Grades 9-12  in each of the three domains:</a:t>
            </a:r>
          </a:p>
          <a:p>
            <a:pPr marL="0" marR="0" lvl="0" indent="0" algn="l" rtl="0">
              <a:spcBef>
                <a:spcPts val="0"/>
              </a:spcBef>
              <a:buSzPct val="25000"/>
              <a:buNone/>
            </a:pPr>
            <a:r>
              <a:rPr lang="en-US" sz="1800" b="0" i="0" u="none" strike="noStrike" cap="none">
                <a:solidFill>
                  <a:schemeClr val="lt1"/>
                </a:solidFill>
                <a:latin typeface="Georgia"/>
                <a:ea typeface="Georgia"/>
                <a:cs typeface="Georgia"/>
                <a:sym typeface="Georgia"/>
              </a:rPr>
              <a: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1143000"/>
            <a:ext cx="8229600" cy="10667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Trebuchet MS"/>
              <a:buNone/>
            </a:pPr>
            <a:r>
              <a:rPr lang="en-US" sz="3600" b="0" i="0" u="none" strike="noStrike" cap="none">
                <a:solidFill>
                  <a:schemeClr val="dk2"/>
                </a:solidFill>
                <a:latin typeface="Trebuchet MS"/>
                <a:ea typeface="Trebuchet MS"/>
                <a:cs typeface="Trebuchet MS"/>
                <a:sym typeface="Trebuchet MS"/>
              </a:rPr>
              <a:t>School Counseling Impacts All Students</a:t>
            </a:r>
          </a:p>
        </p:txBody>
      </p:sp>
      <p:graphicFrame>
        <p:nvGraphicFramePr>
          <p:cNvPr id="166" name="Shape 166"/>
          <p:cNvGraphicFramePr/>
          <p:nvPr/>
        </p:nvGraphicFramePr>
        <p:xfrm>
          <a:off x="457200" y="3200400"/>
          <a:ext cx="8229600" cy="3159770"/>
        </p:xfrm>
        <a:graphic>
          <a:graphicData uri="http://schemas.openxmlformats.org/drawingml/2006/table">
            <a:tbl>
              <a:tblPr firstRow="1" bandRow="1">
                <a:noFill/>
                <a:tableStyleId>{AB69EA78-975C-4C59-A847-AA3347682E9A}</a:tableStyleId>
              </a:tblPr>
              <a:tblGrid>
                <a:gridCol w="2743200"/>
                <a:gridCol w="2743200"/>
                <a:gridCol w="2743200"/>
              </a:tblGrid>
              <a:tr h="370850">
                <a:tc>
                  <a:txBody>
                    <a:bodyPr/>
                    <a:lstStyle/>
                    <a:p>
                      <a:pPr marL="0" marR="0" lvl="0" indent="0" algn="l" rtl="0">
                        <a:spcBef>
                          <a:spcPts val="0"/>
                        </a:spcBef>
                        <a:buSzPct val="25000"/>
                        <a:buNone/>
                      </a:pPr>
                      <a:r>
                        <a:rPr lang="en-US" sz="1200" u="none" strike="noStrike" cap="none"/>
                        <a:t>Academic</a:t>
                      </a:r>
                    </a:p>
                  </a:txBody>
                  <a:tcPr marL="91450" marR="91450" marT="45725" marB="45725"/>
                </a:tc>
                <a:tc>
                  <a:txBody>
                    <a:bodyPr/>
                    <a:lstStyle/>
                    <a:p>
                      <a:pPr marL="0" marR="0" lvl="0" indent="0" algn="l" rtl="0">
                        <a:spcBef>
                          <a:spcPts val="0"/>
                        </a:spcBef>
                        <a:buSzPct val="25000"/>
                        <a:buNone/>
                      </a:pPr>
                      <a:r>
                        <a:rPr lang="en-US" sz="1200" u="none" strike="noStrike" cap="none"/>
                        <a:t>Career</a:t>
                      </a:r>
                    </a:p>
                  </a:txBody>
                  <a:tcPr marL="91450" marR="91450" marT="45725" marB="45725"/>
                </a:tc>
                <a:tc>
                  <a:txBody>
                    <a:bodyPr/>
                    <a:lstStyle/>
                    <a:p>
                      <a:pPr marL="0" marR="0" lvl="0" indent="0" algn="l" rtl="0">
                        <a:spcBef>
                          <a:spcPts val="0"/>
                        </a:spcBef>
                        <a:buSzPct val="25000"/>
                        <a:buNone/>
                      </a:pPr>
                      <a:r>
                        <a:rPr lang="en-US" sz="1200" u="none" strike="noStrike" cap="none"/>
                        <a:t>Social/Emotional</a:t>
                      </a:r>
                    </a:p>
                  </a:txBody>
                  <a:tcPr marL="91450" marR="91450" marT="45725" marB="45725"/>
                </a:tc>
              </a:tr>
              <a:tr h="370850">
                <a:tc>
                  <a:txBody>
                    <a:bodyPr/>
                    <a:lstStyle/>
                    <a:p>
                      <a:pPr marL="0" marR="0" lvl="0" indent="0" algn="l" rtl="0">
                        <a:spcBef>
                          <a:spcPts val="0"/>
                        </a:spcBef>
                        <a:spcAft>
                          <a:spcPts val="0"/>
                        </a:spcAft>
                        <a:buSzPct val="25000"/>
                        <a:buNone/>
                      </a:pPr>
                      <a:r>
                        <a:rPr lang="en-US" sz="1200" u="none" strike="noStrike" cap="none">
                          <a:solidFill>
                            <a:srgbClr val="002C89"/>
                          </a:solidFill>
                        </a:rPr>
                        <a:t>Register/Transition students; create student schedules</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Career Interest Inventory</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Conflict Resolution (peer mediation)</a:t>
                      </a:r>
                    </a:p>
                  </a:txBody>
                  <a:tcPr marL="95250" marR="95250" marT="95250" marB="95250"/>
                </a:tc>
              </a:tr>
              <a:tr h="370850">
                <a:tc>
                  <a:txBody>
                    <a:bodyPr/>
                    <a:lstStyle/>
                    <a:p>
                      <a:pPr marL="0" marR="0" lvl="0" indent="0" algn="l" rtl="0">
                        <a:spcBef>
                          <a:spcPts val="0"/>
                        </a:spcBef>
                        <a:spcAft>
                          <a:spcPts val="0"/>
                        </a:spcAft>
                        <a:buSzPct val="25000"/>
                        <a:buNone/>
                      </a:pPr>
                      <a:r>
                        <a:rPr lang="en-US" sz="1200" u="none" strike="noStrike" cap="none">
                          <a:solidFill>
                            <a:srgbClr val="002C89"/>
                          </a:solidFill>
                        </a:rPr>
                        <a:t>Study Skill Instruction</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College and Career Readiness Day</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Student Social Skill Lunch Groups</a:t>
                      </a:r>
                    </a:p>
                  </a:txBody>
                  <a:tcPr marL="95250" marR="95250" marT="95250" marB="95250"/>
                </a:tc>
              </a:tr>
              <a:tr h="370850">
                <a:tc>
                  <a:txBody>
                    <a:bodyPr/>
                    <a:lstStyle/>
                    <a:p>
                      <a:pPr marL="0" marR="0" lvl="0" indent="0" algn="l" rtl="0">
                        <a:spcBef>
                          <a:spcPts val="0"/>
                        </a:spcBef>
                        <a:spcAft>
                          <a:spcPts val="0"/>
                        </a:spcAft>
                        <a:buSzPct val="25000"/>
                        <a:buNone/>
                      </a:pPr>
                      <a:r>
                        <a:rPr lang="en-US" sz="1200" u="none" strike="noStrike" cap="none">
                          <a:solidFill>
                            <a:srgbClr val="002C89"/>
                          </a:solidFill>
                        </a:rPr>
                        <a:t>Organizational Support</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High School Options Presentation</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Attendance Review and Support</a:t>
                      </a:r>
                    </a:p>
                  </a:txBody>
                  <a:tcPr marL="95250" marR="95250" marT="95250" marB="95250"/>
                </a:tc>
              </a:tr>
              <a:tr h="370850">
                <a:tc>
                  <a:txBody>
                    <a:bodyPr/>
                    <a:lstStyle/>
                    <a:p>
                      <a:pPr marL="0" marR="0" lvl="0" indent="0" algn="l" rtl="0">
                        <a:spcBef>
                          <a:spcPts val="0"/>
                        </a:spcBef>
                        <a:spcAft>
                          <a:spcPts val="0"/>
                        </a:spcAft>
                        <a:buSzPct val="25000"/>
                        <a:buNone/>
                      </a:pPr>
                      <a:r>
                        <a:rPr lang="en-US" sz="1200" u="none" strike="noStrike" cap="none">
                          <a:solidFill>
                            <a:srgbClr val="002C89"/>
                          </a:solidFill>
                        </a:rPr>
                        <a:t>Learning Style Preference</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Youth Employment Program</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Peer Mediation</a:t>
                      </a:r>
                    </a:p>
                  </a:txBody>
                  <a:tcPr marL="95250" marR="95250" marT="95250" marB="95250"/>
                </a:tc>
              </a:tr>
              <a:tr h="370850">
                <a:tc>
                  <a:txBody>
                    <a:bodyPr/>
                    <a:lstStyle/>
                    <a:p>
                      <a:pPr marL="0" marR="0" lvl="0" indent="0" algn="l" rtl="0">
                        <a:spcBef>
                          <a:spcPts val="0"/>
                        </a:spcBef>
                        <a:spcAft>
                          <a:spcPts val="0"/>
                        </a:spcAft>
                        <a:buSzPct val="25000"/>
                        <a:buNone/>
                      </a:pPr>
                      <a:r>
                        <a:rPr lang="en-US" sz="1200" u="none" strike="noStrike" cap="none">
                          <a:solidFill>
                            <a:srgbClr val="002C89"/>
                          </a:solidFill>
                        </a:rPr>
                        <a:t>504 Eligibility and Management</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Lunch Group - Developing Employment Skills </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Parent Teacher Conference Facilitation</a:t>
                      </a:r>
                    </a:p>
                  </a:txBody>
                  <a:tcPr marL="95250" marR="95250" marT="95250" marB="95250"/>
                </a:tc>
              </a:tr>
              <a:tr h="370850">
                <a:tc>
                  <a:txBody>
                    <a:bodyPr/>
                    <a:lstStyle/>
                    <a:p>
                      <a:pPr marL="0" marR="0" lvl="0" indent="0" algn="l" rtl="0">
                        <a:spcBef>
                          <a:spcPts val="0"/>
                        </a:spcBef>
                        <a:spcAft>
                          <a:spcPts val="0"/>
                        </a:spcAft>
                        <a:buSzPct val="25000"/>
                        <a:buNone/>
                      </a:pPr>
                      <a:r>
                        <a:rPr lang="en-US" sz="1200" u="none" strike="noStrike" cap="none">
                          <a:solidFill>
                            <a:srgbClr val="002C89"/>
                          </a:solidFill>
                        </a:rPr>
                        <a:t>Register/Transition students; create student schedules</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Career Interest Inventory</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Conflict Resolution (peer mediation)</a:t>
                      </a:r>
                    </a:p>
                  </a:txBody>
                  <a:tcPr marL="95250" marR="95250" marT="95250" marB="95250"/>
                </a:tc>
              </a:tr>
            </a:tbl>
          </a:graphicData>
        </a:graphic>
      </p:graphicFrame>
      <p:sp>
        <p:nvSpPr>
          <p:cNvPr id="167" name="Shape 167"/>
          <p:cNvSpPr/>
          <p:nvPr/>
        </p:nvSpPr>
        <p:spPr>
          <a:xfrm>
            <a:off x="762000" y="2057400"/>
            <a:ext cx="7619999"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a:solidFill>
                  <a:schemeClr val="accent2"/>
                </a:solidFill>
                <a:latin typeface="Georgia"/>
                <a:ea typeface="Georgia"/>
                <a:cs typeface="Georgia"/>
                <a:sym typeface="Georgia"/>
              </a:rPr>
              <a:t>XXX MS Counseling Department addresses student needs of students in Grades X-X  in each of the three domains:</a:t>
            </a:r>
          </a:p>
          <a:p>
            <a:pPr marL="0" marR="0" lvl="0" indent="0" algn="l" rtl="0">
              <a:spcBef>
                <a:spcPts val="0"/>
              </a:spcBef>
              <a:buSzPct val="25000"/>
              <a:buNone/>
            </a:pPr>
            <a:r>
              <a:rPr lang="en-US" sz="1800">
                <a:solidFill>
                  <a:schemeClr val="lt1"/>
                </a:solidFill>
                <a:latin typeface="Georgia"/>
                <a:ea typeface="Georgia"/>
                <a:cs typeface="Georgia"/>
                <a:sym typeface="Georgia"/>
              </a:rPr>
              <a:t>.</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1066800"/>
            <a:ext cx="8229600" cy="10667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Trebuchet MS"/>
              <a:buNone/>
            </a:pPr>
            <a:r>
              <a:rPr lang="en-US" sz="3600" b="0" i="0" u="none" strike="noStrike" cap="none">
                <a:solidFill>
                  <a:schemeClr val="dk2"/>
                </a:solidFill>
                <a:latin typeface="Trebuchet MS"/>
                <a:ea typeface="Trebuchet MS"/>
                <a:cs typeface="Trebuchet MS"/>
                <a:sym typeface="Trebuchet MS"/>
              </a:rPr>
              <a:t>School Counseling Impacts All Students</a:t>
            </a:r>
          </a:p>
        </p:txBody>
      </p:sp>
      <p:graphicFrame>
        <p:nvGraphicFramePr>
          <p:cNvPr id="174" name="Shape 174"/>
          <p:cNvGraphicFramePr/>
          <p:nvPr/>
        </p:nvGraphicFramePr>
        <p:xfrm>
          <a:off x="304800" y="2971800"/>
          <a:ext cx="8610600" cy="3726905"/>
        </p:xfrm>
        <a:graphic>
          <a:graphicData uri="http://schemas.openxmlformats.org/drawingml/2006/table">
            <a:tbl>
              <a:tblPr firstRow="1" bandRow="1">
                <a:noFill/>
                <a:tableStyleId>{AB69EA78-975C-4C59-A847-AA3347682E9A}</a:tableStyleId>
              </a:tblPr>
              <a:tblGrid>
                <a:gridCol w="2971800"/>
                <a:gridCol w="2743200"/>
                <a:gridCol w="2895600"/>
              </a:tblGrid>
              <a:tr h="198125">
                <a:tc>
                  <a:txBody>
                    <a:bodyPr/>
                    <a:lstStyle/>
                    <a:p>
                      <a:pPr marL="0" marR="0" lvl="0" indent="0" algn="l" rtl="0">
                        <a:spcBef>
                          <a:spcPts val="0"/>
                        </a:spcBef>
                        <a:buSzPct val="25000"/>
                        <a:buNone/>
                      </a:pPr>
                      <a:r>
                        <a:rPr lang="en-US" sz="1200" u="none" strike="noStrike" cap="none"/>
                        <a:t>Academic</a:t>
                      </a:r>
                    </a:p>
                  </a:txBody>
                  <a:tcPr marL="91450" marR="91450" marT="45725" marB="45725"/>
                </a:tc>
                <a:tc>
                  <a:txBody>
                    <a:bodyPr/>
                    <a:lstStyle/>
                    <a:p>
                      <a:pPr marL="0" marR="0" lvl="0" indent="0" algn="l" rtl="0">
                        <a:spcBef>
                          <a:spcPts val="0"/>
                        </a:spcBef>
                        <a:buSzPct val="25000"/>
                        <a:buNone/>
                      </a:pPr>
                      <a:r>
                        <a:rPr lang="en-US" sz="1200" u="none" strike="noStrike" cap="none"/>
                        <a:t>Career</a:t>
                      </a:r>
                    </a:p>
                  </a:txBody>
                  <a:tcPr marL="91450" marR="91450" marT="45725" marB="45725"/>
                </a:tc>
                <a:tc>
                  <a:txBody>
                    <a:bodyPr/>
                    <a:lstStyle/>
                    <a:p>
                      <a:pPr marL="0" marR="0" lvl="0" indent="0" algn="l" rtl="0">
                        <a:spcBef>
                          <a:spcPts val="0"/>
                        </a:spcBef>
                        <a:buSzPct val="25000"/>
                        <a:buNone/>
                      </a:pPr>
                      <a:r>
                        <a:rPr lang="en-US" sz="1200" u="none" strike="noStrike" cap="none"/>
                        <a:t>Social/Emotional</a:t>
                      </a:r>
                    </a:p>
                  </a:txBody>
                  <a:tcPr marL="91450" marR="91450" marT="45725" marB="45725"/>
                </a:tc>
              </a:tr>
              <a:tr h="548650">
                <a:tc>
                  <a:txBody>
                    <a:bodyPr/>
                    <a:lstStyle/>
                    <a:p>
                      <a:pPr marL="0" marR="0" lvl="0" indent="0" algn="l" rtl="0">
                        <a:spcBef>
                          <a:spcPts val="0"/>
                        </a:spcBef>
                        <a:spcAft>
                          <a:spcPts val="0"/>
                        </a:spcAft>
                        <a:buSzPct val="25000"/>
                        <a:buNone/>
                      </a:pPr>
                      <a:r>
                        <a:rPr lang="en-US" sz="1200" u="none" strike="noStrike" cap="none">
                          <a:solidFill>
                            <a:srgbClr val="002C89"/>
                          </a:solidFill>
                        </a:rPr>
                        <a:t>Student support groups</a:t>
                      </a:r>
                    </a:p>
                    <a:p>
                      <a:pPr marL="0" marR="0" lvl="0" indent="0" algn="l" rtl="0">
                        <a:spcBef>
                          <a:spcPts val="0"/>
                        </a:spcBef>
                        <a:spcAft>
                          <a:spcPts val="0"/>
                        </a:spcAft>
                        <a:buSzPct val="25000"/>
                        <a:buNone/>
                      </a:pPr>
                      <a:r>
                        <a:rPr lang="en-US" sz="1200" u="none" strike="noStrike" cap="none">
                          <a:solidFill>
                            <a:srgbClr val="002C89"/>
                          </a:solidFill>
                        </a:rPr>
                        <a:t>and individual counseling</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Career Interest Inventory</a:t>
                      </a:r>
                    </a:p>
                    <a:p>
                      <a:pPr marL="0" marR="0" lvl="0" indent="0" algn="l" rtl="0">
                        <a:spcBef>
                          <a:spcPts val="0"/>
                        </a:spcBef>
                        <a:buSzPct val="25000"/>
                        <a:buNone/>
                      </a:pPr>
                      <a:endParaRPr sz="1200" u="none" strike="noStrike" cap="none">
                        <a:solidFill>
                          <a:srgbClr val="002C89"/>
                        </a:solidFill>
                        <a:latin typeface="Georgia"/>
                        <a:ea typeface="Georgia"/>
                        <a:cs typeface="Georgia"/>
                        <a:sym typeface="Georgia"/>
                      </a:endParaRP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Attendance Review and Support</a:t>
                      </a:r>
                    </a:p>
                  </a:txBody>
                  <a:tcPr marL="95250" marR="95250" marT="95250" marB="95250"/>
                </a:tc>
              </a:tr>
              <a:tr h="498825">
                <a:tc>
                  <a:txBody>
                    <a:bodyPr/>
                    <a:lstStyle/>
                    <a:p>
                      <a:pPr marL="0" marR="0" lvl="0" indent="0" algn="l" rtl="0">
                        <a:spcBef>
                          <a:spcPts val="0"/>
                        </a:spcBef>
                        <a:spcAft>
                          <a:spcPts val="0"/>
                        </a:spcAft>
                        <a:buSzPct val="25000"/>
                        <a:buNone/>
                      </a:pPr>
                      <a:r>
                        <a:rPr lang="en-US" sz="1200" u="none" strike="noStrike" cap="none">
                          <a:solidFill>
                            <a:srgbClr val="002C89"/>
                          </a:solidFill>
                        </a:rPr>
                        <a:t>Student Leadership projects</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Career Fairs</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Classroom instruction in social/emotional learning</a:t>
                      </a:r>
                    </a:p>
                  </a:txBody>
                  <a:tcPr marL="95250" marR="95250" marT="95250" marB="95250"/>
                </a:tc>
              </a:tr>
              <a:tr h="671275">
                <a:tc>
                  <a:txBody>
                    <a:bodyPr/>
                    <a:lstStyle/>
                    <a:p>
                      <a:pPr marL="0" marR="0" lvl="0" indent="0" algn="l" rtl="0">
                        <a:spcBef>
                          <a:spcPts val="0"/>
                        </a:spcBef>
                        <a:spcAft>
                          <a:spcPts val="0"/>
                        </a:spcAft>
                        <a:buSzPct val="25000"/>
                        <a:buNone/>
                      </a:pPr>
                      <a:r>
                        <a:rPr lang="en-US" sz="1200" u="none" strike="noStrike" cap="none">
                          <a:solidFill>
                            <a:srgbClr val="002C89"/>
                          </a:solidFill>
                        </a:rPr>
                        <a:t>Classroom instruction in study skills, perseverance, &amp; problem solving </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Classroom instruction in careers</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Connecting Students with Community Resources</a:t>
                      </a:r>
                    </a:p>
                  </a:txBody>
                  <a:tcPr marL="95250" marR="95250" marT="95250" marB="95250"/>
                </a:tc>
              </a:tr>
              <a:tr h="498825">
                <a:tc>
                  <a:txBody>
                    <a:bodyPr/>
                    <a:lstStyle/>
                    <a:p>
                      <a:pPr marL="0" marR="0" lvl="0" indent="0" algn="l" rtl="0">
                        <a:spcBef>
                          <a:spcPts val="0"/>
                        </a:spcBef>
                        <a:spcAft>
                          <a:spcPts val="0"/>
                        </a:spcAft>
                        <a:buSzPct val="25000"/>
                        <a:buNone/>
                      </a:pPr>
                      <a:r>
                        <a:rPr lang="en-US" sz="1200" u="none" strike="noStrike" cap="none">
                          <a:solidFill>
                            <a:srgbClr val="002C89"/>
                          </a:solidFill>
                        </a:rPr>
                        <a:t>504 Eligibility and Management</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Goal setting instruction and activities</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Social skills lunch groups and individual counseling</a:t>
                      </a:r>
                    </a:p>
                  </a:txBody>
                  <a:tcPr marL="95250" marR="95250" marT="95250" marB="95250"/>
                </a:tc>
              </a:tr>
              <a:tr h="498825">
                <a:tc>
                  <a:txBody>
                    <a:bodyPr/>
                    <a:lstStyle/>
                    <a:p>
                      <a:pPr marL="0" marR="0" lvl="0" indent="0" algn="l" rtl="0">
                        <a:spcBef>
                          <a:spcPts val="0"/>
                        </a:spcBef>
                        <a:spcAft>
                          <a:spcPts val="0"/>
                        </a:spcAft>
                        <a:buSzPct val="25000"/>
                        <a:buNone/>
                      </a:pPr>
                      <a:r>
                        <a:rPr lang="en-US" sz="1200" u="none" strike="noStrike" cap="none">
                          <a:solidFill>
                            <a:srgbClr val="002C89"/>
                          </a:solidFill>
                        </a:rPr>
                        <a:t>Early identification and intervention through SRBI</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Pre-vocational skills training</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Collaboration with families to promote school involvement</a:t>
                      </a:r>
                    </a:p>
                  </a:txBody>
                  <a:tcPr marL="95250" marR="95250" marT="95250" marB="95250"/>
                </a:tc>
              </a:tr>
              <a:tr h="449575">
                <a:tc>
                  <a:txBody>
                    <a:bodyPr/>
                    <a:lstStyle/>
                    <a:p>
                      <a:pPr marL="0" marR="0" lvl="0" indent="0" algn="l" rtl="0">
                        <a:spcBef>
                          <a:spcPts val="0"/>
                        </a:spcBef>
                        <a:spcAft>
                          <a:spcPts val="0"/>
                        </a:spcAft>
                        <a:buSzPct val="25000"/>
                        <a:buNone/>
                      </a:pPr>
                      <a:r>
                        <a:rPr lang="en-US" sz="1200" u="none" strike="noStrike" cap="none">
                          <a:solidFill>
                            <a:srgbClr val="002C89"/>
                          </a:solidFill>
                        </a:rPr>
                        <a:t>Student support groups</a:t>
                      </a:r>
                    </a:p>
                    <a:p>
                      <a:pPr marL="0" marR="0" lvl="0" indent="0" algn="l" rtl="0">
                        <a:spcBef>
                          <a:spcPts val="0"/>
                        </a:spcBef>
                        <a:spcAft>
                          <a:spcPts val="0"/>
                        </a:spcAft>
                        <a:buSzPct val="25000"/>
                        <a:buNone/>
                      </a:pPr>
                      <a:r>
                        <a:rPr lang="en-US" sz="1200" u="none" strike="noStrike" cap="none">
                          <a:solidFill>
                            <a:srgbClr val="002C89"/>
                          </a:solidFill>
                        </a:rPr>
                        <a:t>and individual counseling</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Career Interest Inventory</a:t>
                      </a:r>
                    </a:p>
                  </a:txBody>
                  <a:tcPr marL="95250" marR="95250" marT="95250" marB="95250"/>
                </a:tc>
                <a:tc>
                  <a:txBody>
                    <a:bodyPr/>
                    <a:lstStyle/>
                    <a:p>
                      <a:pPr marL="0" marR="0" lvl="0" indent="0" algn="l" rtl="0">
                        <a:spcBef>
                          <a:spcPts val="0"/>
                        </a:spcBef>
                        <a:spcAft>
                          <a:spcPts val="0"/>
                        </a:spcAft>
                        <a:buSzPct val="25000"/>
                        <a:buNone/>
                      </a:pPr>
                      <a:r>
                        <a:rPr lang="en-US" sz="1200" u="none" strike="noStrike" cap="none">
                          <a:solidFill>
                            <a:srgbClr val="002C89"/>
                          </a:solidFill>
                        </a:rPr>
                        <a:t>Attendance Review and Support</a:t>
                      </a:r>
                    </a:p>
                  </a:txBody>
                  <a:tcPr marL="95250" marR="95250" marT="95250" marB="95250"/>
                </a:tc>
              </a:tr>
            </a:tbl>
          </a:graphicData>
        </a:graphic>
      </p:graphicFrame>
      <p:sp>
        <p:nvSpPr>
          <p:cNvPr id="175" name="Shape 175"/>
          <p:cNvSpPr/>
          <p:nvPr/>
        </p:nvSpPr>
        <p:spPr>
          <a:xfrm>
            <a:off x="762000" y="1981200"/>
            <a:ext cx="7619999"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a:solidFill>
                  <a:schemeClr val="accent2"/>
                </a:solidFill>
                <a:latin typeface="Georgia"/>
                <a:ea typeface="Georgia"/>
                <a:cs typeface="Georgia"/>
                <a:sym typeface="Georgia"/>
              </a:rPr>
              <a:t>XXX Elementary School Counseling Department addresses student needs of students in Grades X-X in each of the three domains:</a:t>
            </a:r>
          </a:p>
          <a:p>
            <a:pPr marL="0" marR="0" lvl="0" indent="0" algn="l" rtl="0">
              <a:spcBef>
                <a:spcPts val="0"/>
              </a:spcBef>
              <a:buSzPct val="25000"/>
              <a:buNone/>
            </a:pPr>
            <a:r>
              <a:rPr lang="en-US" sz="1800">
                <a:solidFill>
                  <a:schemeClr val="lt1"/>
                </a:solidFill>
                <a:latin typeface="Georgia"/>
                <a:ea typeface="Georgia"/>
                <a:cs typeface="Georgia"/>
                <a:sym typeface="Georgia"/>
              </a:rPr>
              <a:t>.</a:t>
            </a:r>
          </a:p>
        </p:txBody>
      </p:sp>
    </p:spTree>
  </p:cSld>
  <p:clrMapOvr>
    <a:masterClrMapping/>
  </p:clrMapOvr>
  <p:transition spd="slow">
    <p:cut/>
  </p:transition>
</p:sld>
</file>

<file path=ppt/theme/theme1.xml><?xml version="1.0" encoding="utf-8"?>
<a:theme xmlns:a="http://schemas.openxmlformats.org/drawingml/2006/main" name="Urban">
  <a:themeElements>
    <a:clrScheme name="Custom 4">
      <a:dk1>
        <a:srgbClr val="777777"/>
      </a:dk1>
      <a:lt1>
        <a:srgbClr val="FFFFFF"/>
      </a:lt1>
      <a:dk2>
        <a:srgbClr val="002060"/>
      </a:dk2>
      <a:lt2>
        <a:srgbClr val="D8D8D8"/>
      </a:lt2>
      <a:accent1>
        <a:srgbClr val="FF0000"/>
      </a:accent1>
      <a:accent2>
        <a:srgbClr val="002060"/>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1547</Words>
  <Application>Microsoft Office PowerPoint</Application>
  <PresentationFormat>On-screen Show (4:3)</PresentationFormat>
  <Paragraphs>196</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Urban</vt:lpstr>
      <vt:lpstr>Why Every School Needs  School Counselors</vt:lpstr>
      <vt:lpstr>Purpose of this PowerPoint</vt:lpstr>
      <vt:lpstr>Board of Education FAQ’s</vt:lpstr>
      <vt:lpstr>XXX School District School Counselors: Partners in Student Achievement  Presenters: Name, School Counselor Date</vt:lpstr>
      <vt:lpstr>School Counselors Effect Change</vt:lpstr>
      <vt:lpstr>3 Domains of School Counseling</vt:lpstr>
      <vt:lpstr>School Counseling Impacts All Students</vt:lpstr>
      <vt:lpstr>School Counseling Impacts All Students</vt:lpstr>
      <vt:lpstr>School Counseling Impacts All Students</vt:lpstr>
      <vt:lpstr>Delivery of Counseling Services</vt:lpstr>
      <vt:lpstr>Evidence of Effectiveness at the National Level</vt:lpstr>
      <vt:lpstr>Evidence of Effectiveness in CT</vt:lpstr>
      <vt:lpstr>Evidence of Effectiveness Locally</vt:lpstr>
      <vt:lpstr>Endorsement from First Lady, Michelle Obama</vt:lpstr>
      <vt:lpstr>School Counselors Have Impact!</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Every School Needs  School Counselors</dc:title>
  <dc:creator>Lorrie-Anne Monte</dc:creator>
  <cp:lastModifiedBy>Montorsi, Vanessa</cp:lastModifiedBy>
  <cp:revision>1</cp:revision>
  <dcterms:modified xsi:type="dcterms:W3CDTF">2016-04-04T18:13:50Z</dcterms:modified>
</cp:coreProperties>
</file>